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70" r:id="rId2"/>
    <p:sldId id="291" r:id="rId3"/>
    <p:sldId id="274" r:id="rId4"/>
    <p:sldId id="275" r:id="rId5"/>
    <p:sldId id="272" r:id="rId6"/>
    <p:sldId id="287" r:id="rId7"/>
    <p:sldId id="288" r:id="rId8"/>
    <p:sldId id="289" r:id="rId9"/>
    <p:sldId id="286" r:id="rId10"/>
  </p:sldIdLst>
  <p:sldSz cx="7559675" cy="106203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EACC"/>
    <a:srgbClr val="CAE3BB"/>
    <a:srgbClr val="DDE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642" autoAdjust="0"/>
  </p:normalViewPr>
  <p:slideViewPr>
    <p:cSldViewPr snapToGrid="0">
      <p:cViewPr>
        <p:scale>
          <a:sx n="50" d="100"/>
          <a:sy n="50" d="100"/>
        </p:scale>
        <p:origin x="259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SP Media" userId="666dc17f8a10ad0c" providerId="LiveId" clId="{252D7D0B-552F-4959-BAF4-82A81B4C6EB6}"/>
    <pc:docChg chg="undo custSel addSld delSld modSld">
      <pc:chgData name="BLSP Media" userId="666dc17f8a10ad0c" providerId="LiveId" clId="{252D7D0B-552F-4959-BAF4-82A81B4C6EB6}" dt="2022-06-27T14:15:55.718" v="3771" actId="164"/>
      <pc:docMkLst>
        <pc:docMk/>
      </pc:docMkLst>
      <pc:sldChg chg="addSp delSp modSp mod">
        <pc:chgData name="BLSP Media" userId="666dc17f8a10ad0c" providerId="LiveId" clId="{252D7D0B-552F-4959-BAF4-82A81B4C6EB6}" dt="2022-06-27T14:15:55.718" v="3771" actId="164"/>
        <pc:sldMkLst>
          <pc:docMk/>
          <pc:sldMk cId="1613968203" sldId="270"/>
        </pc:sldMkLst>
        <pc:spChg chg="mod">
          <ac:chgData name="BLSP Media" userId="666dc17f8a10ad0c" providerId="LiveId" clId="{252D7D0B-552F-4959-BAF4-82A81B4C6EB6}" dt="2022-06-27T12:31:29.625" v="1613" actId="571"/>
          <ac:spMkLst>
            <pc:docMk/>
            <pc:sldMk cId="1613968203" sldId="270"/>
            <ac:spMk id="2" creationId="{1988ACE0-DA97-4D6C-8CA0-BE2A3B147CE1}"/>
          </ac:spMkLst>
        </pc:spChg>
        <pc:spChg chg="add del">
          <ac:chgData name="BLSP Media" userId="666dc17f8a10ad0c" providerId="LiveId" clId="{252D7D0B-552F-4959-BAF4-82A81B4C6EB6}" dt="2022-06-20T14:20:30.278" v="402"/>
          <ac:spMkLst>
            <pc:docMk/>
            <pc:sldMk cId="1613968203" sldId="270"/>
            <ac:spMk id="13" creationId="{CB2141B8-3E64-EE61-7DB0-2E2D742431D5}"/>
          </ac:spMkLst>
        </pc:spChg>
        <pc:spChg chg="add del">
          <ac:chgData name="BLSP Media" userId="666dc17f8a10ad0c" providerId="LiveId" clId="{252D7D0B-552F-4959-BAF4-82A81B4C6EB6}" dt="2022-06-20T14:20:42.584" v="415"/>
          <ac:spMkLst>
            <pc:docMk/>
            <pc:sldMk cId="1613968203" sldId="270"/>
            <ac:spMk id="14" creationId="{1E9C6E75-0BB3-0E07-AB8A-5016AFCA3906}"/>
          </ac:spMkLst>
        </pc:spChg>
        <pc:spChg chg="mod">
          <ac:chgData name="BLSP Media" userId="666dc17f8a10ad0c" providerId="LiveId" clId="{252D7D0B-552F-4959-BAF4-82A81B4C6EB6}" dt="2022-06-27T12:31:29.625" v="1613" actId="571"/>
          <ac:spMkLst>
            <pc:docMk/>
            <pc:sldMk cId="1613968203" sldId="270"/>
            <ac:spMk id="15" creationId="{4F99B0B4-8A1B-694E-9BF7-F74808C43EF5}"/>
          </ac:spMkLst>
        </pc:spChg>
        <pc:spChg chg="mod">
          <ac:chgData name="BLSP Media" userId="666dc17f8a10ad0c" providerId="LiveId" clId="{252D7D0B-552F-4959-BAF4-82A81B4C6EB6}" dt="2022-06-27T12:31:29.625" v="1613" actId="571"/>
          <ac:spMkLst>
            <pc:docMk/>
            <pc:sldMk cId="1613968203" sldId="270"/>
            <ac:spMk id="16" creationId="{B8D18A48-DE57-4B45-B8C7-2E5F80684A4C}"/>
          </ac:spMkLst>
        </pc:spChg>
        <pc:spChg chg="add del">
          <ac:chgData name="BLSP Media" userId="666dc17f8a10ad0c" providerId="LiveId" clId="{252D7D0B-552F-4959-BAF4-82A81B4C6EB6}" dt="2022-06-20T14:21:02.743" v="421"/>
          <ac:spMkLst>
            <pc:docMk/>
            <pc:sldMk cId="1613968203" sldId="270"/>
            <ac:spMk id="17" creationId="{464B1FC0-2E66-24FD-4166-720872FA59BF}"/>
          </ac:spMkLst>
        </pc:spChg>
        <pc:spChg chg="mod">
          <ac:chgData name="BLSP Media" userId="666dc17f8a10ad0c" providerId="LiveId" clId="{252D7D0B-552F-4959-BAF4-82A81B4C6EB6}" dt="2022-06-27T12:31:29.625" v="1613" actId="571"/>
          <ac:spMkLst>
            <pc:docMk/>
            <pc:sldMk cId="1613968203" sldId="270"/>
            <ac:spMk id="18" creationId="{9FC91DE1-1226-8F67-9695-A79FD3842421}"/>
          </ac:spMkLst>
        </pc:spChg>
        <pc:spChg chg="add del">
          <ac:chgData name="BLSP Media" userId="666dc17f8a10ad0c" providerId="LiveId" clId="{252D7D0B-552F-4959-BAF4-82A81B4C6EB6}" dt="2022-06-20T14:22:35" v="444"/>
          <ac:spMkLst>
            <pc:docMk/>
            <pc:sldMk cId="1613968203" sldId="270"/>
            <ac:spMk id="20" creationId="{93902957-8A39-C6F1-7F67-53A3451490EB}"/>
          </ac:spMkLst>
        </pc:spChg>
        <pc:spChg chg="add del">
          <ac:chgData name="BLSP Media" userId="666dc17f8a10ad0c" providerId="LiveId" clId="{252D7D0B-552F-4959-BAF4-82A81B4C6EB6}" dt="2022-06-20T14:23:33.280" v="468"/>
          <ac:spMkLst>
            <pc:docMk/>
            <pc:sldMk cId="1613968203" sldId="270"/>
            <ac:spMk id="22" creationId="{091CCFA1-7CBB-644B-505F-AB3E2BF861BF}"/>
          </ac:spMkLst>
        </pc:spChg>
        <pc:spChg chg="add del">
          <ac:chgData name="BLSP Media" userId="666dc17f8a10ad0c" providerId="LiveId" clId="{252D7D0B-552F-4959-BAF4-82A81B4C6EB6}" dt="2022-06-20T14:23:57.840" v="472"/>
          <ac:spMkLst>
            <pc:docMk/>
            <pc:sldMk cId="1613968203" sldId="270"/>
            <ac:spMk id="23" creationId="{C0397635-3BAE-07F9-9DF8-84C49B398EF5}"/>
          </ac:spMkLst>
        </pc:spChg>
        <pc:spChg chg="mod">
          <ac:chgData name="BLSP Media" userId="666dc17f8a10ad0c" providerId="LiveId" clId="{252D7D0B-552F-4959-BAF4-82A81B4C6EB6}" dt="2022-06-27T12:31:29.625" v="1613" actId="571"/>
          <ac:spMkLst>
            <pc:docMk/>
            <pc:sldMk cId="1613968203" sldId="270"/>
            <ac:spMk id="24" creationId="{DAECB911-9AE9-5D04-6B1B-7E24B6CCF803}"/>
          </ac:spMkLst>
        </pc:spChg>
        <pc:spChg chg="add del">
          <ac:chgData name="BLSP Media" userId="666dc17f8a10ad0c" providerId="LiveId" clId="{252D7D0B-552F-4959-BAF4-82A81B4C6EB6}" dt="2022-06-20T14:24:48.976" v="480"/>
          <ac:spMkLst>
            <pc:docMk/>
            <pc:sldMk cId="1613968203" sldId="270"/>
            <ac:spMk id="25" creationId="{4952F245-B311-D6C6-04E6-ED56CC9B2EFE}"/>
          </ac:spMkLst>
        </pc:spChg>
        <pc:spChg chg="add del">
          <ac:chgData name="BLSP Media" userId="666dc17f8a10ad0c" providerId="LiveId" clId="{252D7D0B-552F-4959-BAF4-82A81B4C6EB6}" dt="2022-06-20T14:25:31.841" v="500"/>
          <ac:spMkLst>
            <pc:docMk/>
            <pc:sldMk cId="1613968203" sldId="270"/>
            <ac:spMk id="27" creationId="{37E5A893-6FFF-4754-FF0C-648464168C78}"/>
          </ac:spMkLst>
        </pc:spChg>
        <pc:spChg chg="add del">
          <ac:chgData name="BLSP Media" userId="666dc17f8a10ad0c" providerId="LiveId" clId="{252D7D0B-552F-4959-BAF4-82A81B4C6EB6}" dt="2022-06-20T14:26:17.209" v="505"/>
          <ac:spMkLst>
            <pc:docMk/>
            <pc:sldMk cId="1613968203" sldId="270"/>
            <ac:spMk id="28" creationId="{E0D3AE6E-C854-8C84-3A16-B096C4182BF9}"/>
          </ac:spMkLst>
        </pc:spChg>
        <pc:spChg chg="mod">
          <ac:chgData name="BLSP Media" userId="666dc17f8a10ad0c" providerId="LiveId" clId="{252D7D0B-552F-4959-BAF4-82A81B4C6EB6}" dt="2022-06-27T12:31:29.625" v="1613" actId="571"/>
          <ac:spMkLst>
            <pc:docMk/>
            <pc:sldMk cId="1613968203" sldId="270"/>
            <ac:spMk id="41" creationId="{C60C4481-E4A7-41C7-9E14-F53285F51022}"/>
          </ac:spMkLst>
        </pc:spChg>
        <pc:spChg chg="add del mod">
          <ac:chgData name="BLSP Media" userId="666dc17f8a10ad0c" providerId="LiveId" clId="{252D7D0B-552F-4959-BAF4-82A81B4C6EB6}" dt="2022-06-27T11:15:15.425" v="593" actId="478"/>
          <ac:spMkLst>
            <pc:docMk/>
            <pc:sldMk cId="1613968203" sldId="270"/>
            <ac:spMk id="54" creationId="{711015DD-7199-13B4-550F-9EEDE260AC61}"/>
          </ac:spMkLst>
        </pc:spChg>
        <pc:spChg chg="add del mod">
          <ac:chgData name="BLSP Media" userId="666dc17f8a10ad0c" providerId="LiveId" clId="{252D7D0B-552F-4959-BAF4-82A81B4C6EB6}" dt="2022-06-27T12:31:29.625" v="1613" actId="571"/>
          <ac:spMkLst>
            <pc:docMk/>
            <pc:sldMk cId="1613968203" sldId="270"/>
            <ac:spMk id="55" creationId="{7015FDB0-23E5-70EB-C972-CA5CAD1BF51D}"/>
          </ac:spMkLst>
        </pc:spChg>
        <pc:spChg chg="add mod">
          <ac:chgData name="BLSP Media" userId="666dc17f8a10ad0c" providerId="LiveId" clId="{252D7D0B-552F-4959-BAF4-82A81B4C6EB6}" dt="2022-06-27T12:31:29.625" v="1613" actId="571"/>
          <ac:spMkLst>
            <pc:docMk/>
            <pc:sldMk cId="1613968203" sldId="270"/>
            <ac:spMk id="56" creationId="{0303E66B-72CA-B6B5-E4D0-AF56A0350B89}"/>
          </ac:spMkLst>
        </pc:spChg>
        <pc:spChg chg="add del mod">
          <ac:chgData name="BLSP Media" userId="666dc17f8a10ad0c" providerId="LiveId" clId="{252D7D0B-552F-4959-BAF4-82A81B4C6EB6}" dt="2022-06-27T12:31:29.625" v="1613" actId="571"/>
          <ac:spMkLst>
            <pc:docMk/>
            <pc:sldMk cId="1613968203" sldId="270"/>
            <ac:spMk id="58" creationId="{8442F6B0-5441-7564-8254-6DEFBB7701E3}"/>
          </ac:spMkLst>
        </pc:spChg>
        <pc:spChg chg="add mod">
          <ac:chgData name="BLSP Media" userId="666dc17f8a10ad0c" providerId="LiveId" clId="{252D7D0B-552F-4959-BAF4-82A81B4C6EB6}" dt="2022-06-27T12:31:29.625" v="1613" actId="571"/>
          <ac:spMkLst>
            <pc:docMk/>
            <pc:sldMk cId="1613968203" sldId="270"/>
            <ac:spMk id="60" creationId="{E0FCDF77-8D98-4EE9-7FF8-D7C07125EA27}"/>
          </ac:spMkLst>
        </pc:spChg>
        <pc:spChg chg="add del mod">
          <ac:chgData name="BLSP Media" userId="666dc17f8a10ad0c" providerId="LiveId" clId="{252D7D0B-552F-4959-BAF4-82A81B4C6EB6}" dt="2022-06-27T12:31:29.625" v="1613" actId="571"/>
          <ac:spMkLst>
            <pc:docMk/>
            <pc:sldMk cId="1613968203" sldId="270"/>
            <ac:spMk id="62" creationId="{D3E356AB-6C0C-2237-B61A-9434241F5A14}"/>
          </ac:spMkLst>
        </pc:spChg>
        <pc:spChg chg="add del mod">
          <ac:chgData name="BLSP Media" userId="666dc17f8a10ad0c" providerId="LiveId" clId="{252D7D0B-552F-4959-BAF4-82A81B4C6EB6}" dt="2022-06-20T14:07:33.921" v="143"/>
          <ac:spMkLst>
            <pc:docMk/>
            <pc:sldMk cId="1613968203" sldId="270"/>
            <ac:spMk id="63" creationId="{DDD542B1-72C0-F0AD-C4DA-42FE908301CC}"/>
          </ac:spMkLst>
        </pc:spChg>
        <pc:spChg chg="add del mod">
          <ac:chgData name="BLSP Media" userId="666dc17f8a10ad0c" providerId="LiveId" clId="{252D7D0B-552F-4959-BAF4-82A81B4C6EB6}" dt="2022-06-20T14:07:33.921" v="143"/>
          <ac:spMkLst>
            <pc:docMk/>
            <pc:sldMk cId="1613968203" sldId="270"/>
            <ac:spMk id="64" creationId="{8CC53B21-BA01-C26F-BE62-390376BA1464}"/>
          </ac:spMkLst>
        </pc:spChg>
        <pc:spChg chg="add del mod">
          <ac:chgData name="BLSP Media" userId="666dc17f8a10ad0c" providerId="LiveId" clId="{252D7D0B-552F-4959-BAF4-82A81B4C6EB6}" dt="2022-06-20T14:07:33.921" v="143"/>
          <ac:spMkLst>
            <pc:docMk/>
            <pc:sldMk cId="1613968203" sldId="270"/>
            <ac:spMk id="65" creationId="{2A204D65-3D86-7B84-F383-69F1556BAC25}"/>
          </ac:spMkLst>
        </pc:spChg>
        <pc:spChg chg="add del mod">
          <ac:chgData name="BLSP Media" userId="666dc17f8a10ad0c" providerId="LiveId" clId="{252D7D0B-552F-4959-BAF4-82A81B4C6EB6}" dt="2022-06-20T14:07:33.921" v="143"/>
          <ac:spMkLst>
            <pc:docMk/>
            <pc:sldMk cId="1613968203" sldId="270"/>
            <ac:spMk id="66" creationId="{2DB6C495-B9B1-CE23-C3C5-94EBB12FC6FB}"/>
          </ac:spMkLst>
        </pc:spChg>
        <pc:spChg chg="add del mod">
          <ac:chgData name="BLSP Media" userId="666dc17f8a10ad0c" providerId="LiveId" clId="{252D7D0B-552F-4959-BAF4-82A81B4C6EB6}" dt="2022-06-20T14:07:33.921" v="143"/>
          <ac:spMkLst>
            <pc:docMk/>
            <pc:sldMk cId="1613968203" sldId="270"/>
            <ac:spMk id="67" creationId="{3A3F7B1B-F10F-D83D-088F-F98D587E44D8}"/>
          </ac:spMkLst>
        </pc:spChg>
        <pc:spChg chg="mod">
          <ac:chgData name="BLSP Media" userId="666dc17f8a10ad0c" providerId="LiveId" clId="{252D7D0B-552F-4959-BAF4-82A81B4C6EB6}" dt="2022-06-27T13:58:11.695" v="3446" actId="1076"/>
          <ac:spMkLst>
            <pc:docMk/>
            <pc:sldMk cId="1613968203" sldId="270"/>
            <ac:spMk id="68" creationId="{6C56CE9A-B423-5372-8964-1D764616B5E2}"/>
          </ac:spMkLst>
        </pc:spChg>
        <pc:spChg chg="add del mod">
          <ac:chgData name="BLSP Media" userId="666dc17f8a10ad0c" providerId="LiveId" clId="{252D7D0B-552F-4959-BAF4-82A81B4C6EB6}" dt="2022-06-20T14:07:33.921" v="143"/>
          <ac:spMkLst>
            <pc:docMk/>
            <pc:sldMk cId="1613968203" sldId="270"/>
            <ac:spMk id="69" creationId="{E8E68DBB-A47C-BA5C-69D4-9CF65478841B}"/>
          </ac:spMkLst>
        </pc:spChg>
        <pc:spChg chg="add del mod">
          <ac:chgData name="BLSP Media" userId="666dc17f8a10ad0c" providerId="LiveId" clId="{252D7D0B-552F-4959-BAF4-82A81B4C6EB6}" dt="2022-06-20T14:07:33.921" v="143"/>
          <ac:spMkLst>
            <pc:docMk/>
            <pc:sldMk cId="1613968203" sldId="270"/>
            <ac:spMk id="70" creationId="{5BADAE1B-EA63-A5E0-FBAA-7E3BD47A97D1}"/>
          </ac:spMkLst>
        </pc:spChg>
        <pc:spChg chg="mod">
          <ac:chgData name="BLSP Media" userId="666dc17f8a10ad0c" providerId="LiveId" clId="{252D7D0B-552F-4959-BAF4-82A81B4C6EB6}" dt="2022-06-27T13:58:14.281" v="3447" actId="1076"/>
          <ac:spMkLst>
            <pc:docMk/>
            <pc:sldMk cId="1613968203" sldId="270"/>
            <ac:spMk id="71" creationId="{C575EBAD-04C7-676B-AB4F-12B5381ECF76}"/>
          </ac:spMkLst>
        </pc:spChg>
        <pc:spChg chg="add del mod">
          <ac:chgData name="BLSP Media" userId="666dc17f8a10ad0c" providerId="LiveId" clId="{252D7D0B-552F-4959-BAF4-82A81B4C6EB6}" dt="2022-06-27T12:31:29.625" v="1613" actId="571"/>
          <ac:spMkLst>
            <pc:docMk/>
            <pc:sldMk cId="1613968203" sldId="270"/>
            <ac:spMk id="72" creationId="{97C17221-616D-7DDD-55EE-64192C79824A}"/>
          </ac:spMkLst>
        </pc:spChg>
        <pc:spChg chg="add del mod">
          <ac:chgData name="BLSP Media" userId="666dc17f8a10ad0c" providerId="LiveId" clId="{252D7D0B-552F-4959-BAF4-82A81B4C6EB6}" dt="2022-06-27T12:31:29.625" v="1613" actId="571"/>
          <ac:spMkLst>
            <pc:docMk/>
            <pc:sldMk cId="1613968203" sldId="270"/>
            <ac:spMk id="73" creationId="{51A32BD2-5058-3D79-ABDD-D3BF9A68C34F}"/>
          </ac:spMkLst>
        </pc:spChg>
        <pc:spChg chg="add del mod">
          <ac:chgData name="BLSP Media" userId="666dc17f8a10ad0c" providerId="LiveId" clId="{252D7D0B-552F-4959-BAF4-82A81B4C6EB6}" dt="2022-06-20T14:20:45.999" v="416" actId="478"/>
          <ac:spMkLst>
            <pc:docMk/>
            <pc:sldMk cId="1613968203" sldId="270"/>
            <ac:spMk id="74" creationId="{640E7F29-7C03-B697-03F6-162FECD5F520}"/>
          </ac:spMkLst>
        </pc:spChg>
        <pc:spChg chg="add mod">
          <ac:chgData name="BLSP Media" userId="666dc17f8a10ad0c" providerId="LiveId" clId="{252D7D0B-552F-4959-BAF4-82A81B4C6EB6}" dt="2022-06-27T12:31:29.625" v="1613" actId="571"/>
          <ac:spMkLst>
            <pc:docMk/>
            <pc:sldMk cId="1613968203" sldId="270"/>
            <ac:spMk id="75" creationId="{FF736E48-734B-D784-A1AE-6A895463F209}"/>
          </ac:spMkLst>
        </pc:spChg>
        <pc:spChg chg="add del mod">
          <ac:chgData name="BLSP Media" userId="666dc17f8a10ad0c" providerId="LiveId" clId="{252D7D0B-552F-4959-BAF4-82A81B4C6EB6}" dt="2022-06-27T12:31:29.625" v="1613" actId="571"/>
          <ac:spMkLst>
            <pc:docMk/>
            <pc:sldMk cId="1613968203" sldId="270"/>
            <ac:spMk id="76" creationId="{09069776-1A1B-D13C-B846-B3154E0B4C4B}"/>
          </ac:spMkLst>
        </pc:spChg>
        <pc:spChg chg="add mod">
          <ac:chgData name="BLSP Media" userId="666dc17f8a10ad0c" providerId="LiveId" clId="{252D7D0B-552F-4959-BAF4-82A81B4C6EB6}" dt="2022-06-27T12:31:29.625" v="1613" actId="571"/>
          <ac:spMkLst>
            <pc:docMk/>
            <pc:sldMk cId="1613968203" sldId="270"/>
            <ac:spMk id="77" creationId="{273E66B9-E99C-7B4A-460D-7B951BA906EA}"/>
          </ac:spMkLst>
        </pc:spChg>
        <pc:spChg chg="mod">
          <ac:chgData name="BLSP Media" userId="666dc17f8a10ad0c" providerId="LiveId" clId="{252D7D0B-552F-4959-BAF4-82A81B4C6EB6}" dt="2022-06-27T12:31:29.625" v="1613" actId="571"/>
          <ac:spMkLst>
            <pc:docMk/>
            <pc:sldMk cId="1613968203" sldId="270"/>
            <ac:spMk id="78" creationId="{BEFDCF1A-9417-DB6F-EBF4-2C3E3B4455EA}"/>
          </ac:spMkLst>
        </pc:spChg>
        <pc:spChg chg="mod">
          <ac:chgData name="BLSP Media" userId="666dc17f8a10ad0c" providerId="LiveId" clId="{252D7D0B-552F-4959-BAF4-82A81B4C6EB6}" dt="2022-06-27T12:31:29.625" v="1613" actId="571"/>
          <ac:spMkLst>
            <pc:docMk/>
            <pc:sldMk cId="1613968203" sldId="270"/>
            <ac:spMk id="79" creationId="{4BD90CE2-A779-5A45-6568-52EB71B8E5A7}"/>
          </ac:spMkLst>
        </pc:spChg>
        <pc:spChg chg="mod">
          <ac:chgData name="BLSP Media" userId="666dc17f8a10ad0c" providerId="LiveId" clId="{252D7D0B-552F-4959-BAF4-82A81B4C6EB6}" dt="2022-06-27T12:31:29.625" v="1613" actId="571"/>
          <ac:spMkLst>
            <pc:docMk/>
            <pc:sldMk cId="1613968203" sldId="270"/>
            <ac:spMk id="80" creationId="{A70EE0E0-94AC-C04A-F930-04E558AD494D}"/>
          </ac:spMkLst>
        </pc:spChg>
        <pc:spChg chg="mod">
          <ac:chgData name="BLSP Media" userId="666dc17f8a10ad0c" providerId="LiveId" clId="{252D7D0B-552F-4959-BAF4-82A81B4C6EB6}" dt="2022-06-27T12:31:29.625" v="1613" actId="571"/>
          <ac:spMkLst>
            <pc:docMk/>
            <pc:sldMk cId="1613968203" sldId="270"/>
            <ac:spMk id="81" creationId="{210499A6-F20E-4CC0-313F-D50DD1745AFE}"/>
          </ac:spMkLst>
        </pc:spChg>
        <pc:spChg chg="mod">
          <ac:chgData name="BLSP Media" userId="666dc17f8a10ad0c" providerId="LiveId" clId="{252D7D0B-552F-4959-BAF4-82A81B4C6EB6}" dt="2022-06-27T12:31:29.625" v="1613" actId="571"/>
          <ac:spMkLst>
            <pc:docMk/>
            <pc:sldMk cId="1613968203" sldId="270"/>
            <ac:spMk id="82" creationId="{F05ABBAC-3A20-9502-9719-B69E61A92538}"/>
          </ac:spMkLst>
        </pc:spChg>
        <pc:spChg chg="mod">
          <ac:chgData name="BLSP Media" userId="666dc17f8a10ad0c" providerId="LiveId" clId="{252D7D0B-552F-4959-BAF4-82A81B4C6EB6}" dt="2022-06-27T12:31:29.625" v="1613" actId="571"/>
          <ac:spMkLst>
            <pc:docMk/>
            <pc:sldMk cId="1613968203" sldId="270"/>
            <ac:spMk id="85" creationId="{E519FBC6-D7C6-81BE-D8AE-97B2F6D50FD7}"/>
          </ac:spMkLst>
        </pc:spChg>
        <pc:spChg chg="mod">
          <ac:chgData name="BLSP Media" userId="666dc17f8a10ad0c" providerId="LiveId" clId="{252D7D0B-552F-4959-BAF4-82A81B4C6EB6}" dt="2022-06-27T12:31:29.625" v="1613" actId="571"/>
          <ac:spMkLst>
            <pc:docMk/>
            <pc:sldMk cId="1613968203" sldId="270"/>
            <ac:spMk id="86" creationId="{2337E827-7D66-7F9E-034A-43077475E00A}"/>
          </ac:spMkLst>
        </pc:spChg>
        <pc:spChg chg="mod">
          <ac:chgData name="BLSP Media" userId="666dc17f8a10ad0c" providerId="LiveId" clId="{252D7D0B-552F-4959-BAF4-82A81B4C6EB6}" dt="2022-06-27T12:31:29.625" v="1613" actId="571"/>
          <ac:spMkLst>
            <pc:docMk/>
            <pc:sldMk cId="1613968203" sldId="270"/>
            <ac:spMk id="89" creationId="{7C99129E-F4F9-5890-5BBE-227CA502A678}"/>
          </ac:spMkLst>
        </pc:spChg>
        <pc:spChg chg="mod">
          <ac:chgData name="BLSP Media" userId="666dc17f8a10ad0c" providerId="LiveId" clId="{252D7D0B-552F-4959-BAF4-82A81B4C6EB6}" dt="2022-06-27T12:31:29.625" v="1613" actId="571"/>
          <ac:spMkLst>
            <pc:docMk/>
            <pc:sldMk cId="1613968203" sldId="270"/>
            <ac:spMk id="90" creationId="{38D73D72-C141-77DC-B6BC-6EAA86AA2F6D}"/>
          </ac:spMkLst>
        </pc:spChg>
        <pc:spChg chg="mod">
          <ac:chgData name="BLSP Media" userId="666dc17f8a10ad0c" providerId="LiveId" clId="{252D7D0B-552F-4959-BAF4-82A81B4C6EB6}" dt="2022-06-27T12:31:29.625" v="1613" actId="571"/>
          <ac:spMkLst>
            <pc:docMk/>
            <pc:sldMk cId="1613968203" sldId="270"/>
            <ac:spMk id="91" creationId="{F8348B75-7F91-3C08-6D64-FAE5E0E53A8D}"/>
          </ac:spMkLst>
        </pc:spChg>
        <pc:spChg chg="mod">
          <ac:chgData name="BLSP Media" userId="666dc17f8a10ad0c" providerId="LiveId" clId="{252D7D0B-552F-4959-BAF4-82A81B4C6EB6}" dt="2022-06-27T12:31:29.625" v="1613" actId="571"/>
          <ac:spMkLst>
            <pc:docMk/>
            <pc:sldMk cId="1613968203" sldId="270"/>
            <ac:spMk id="92" creationId="{5406EB8A-4178-2756-0F30-6E9E8FD92315}"/>
          </ac:spMkLst>
        </pc:spChg>
        <pc:spChg chg="add mod">
          <ac:chgData name="BLSP Media" userId="666dc17f8a10ad0c" providerId="LiveId" clId="{252D7D0B-552F-4959-BAF4-82A81B4C6EB6}" dt="2022-06-27T12:31:29.625" v="1613" actId="571"/>
          <ac:spMkLst>
            <pc:docMk/>
            <pc:sldMk cId="1613968203" sldId="270"/>
            <ac:spMk id="94" creationId="{B0E44B9E-9675-F6D1-510F-12F87E890673}"/>
          </ac:spMkLst>
        </pc:spChg>
        <pc:spChg chg="mod">
          <ac:chgData name="BLSP Media" userId="666dc17f8a10ad0c" providerId="LiveId" clId="{252D7D0B-552F-4959-BAF4-82A81B4C6EB6}" dt="2022-06-27T12:31:29.625" v="1613" actId="571"/>
          <ac:spMkLst>
            <pc:docMk/>
            <pc:sldMk cId="1613968203" sldId="270"/>
            <ac:spMk id="98" creationId="{A034B94F-7863-7D9F-4225-FE255C6593E3}"/>
          </ac:spMkLst>
        </pc:spChg>
        <pc:spChg chg="add del mod">
          <ac:chgData name="BLSP Media" userId="666dc17f8a10ad0c" providerId="LiveId" clId="{252D7D0B-552F-4959-BAF4-82A81B4C6EB6}" dt="2022-06-27T12:31:29.625" v="1613" actId="571"/>
          <ac:spMkLst>
            <pc:docMk/>
            <pc:sldMk cId="1613968203" sldId="270"/>
            <ac:spMk id="99" creationId="{E0195436-5439-8772-89AC-E2FB542BC37A}"/>
          </ac:spMkLst>
        </pc:spChg>
        <pc:spChg chg="add mod">
          <ac:chgData name="BLSP Media" userId="666dc17f8a10ad0c" providerId="LiveId" clId="{252D7D0B-552F-4959-BAF4-82A81B4C6EB6}" dt="2022-06-27T13:27:26.873" v="3342" actId="1076"/>
          <ac:spMkLst>
            <pc:docMk/>
            <pc:sldMk cId="1613968203" sldId="270"/>
            <ac:spMk id="100" creationId="{319C03A1-503C-4707-40DB-7B1830EAAA72}"/>
          </ac:spMkLst>
        </pc:spChg>
        <pc:spChg chg="add mod">
          <ac:chgData name="BLSP Media" userId="666dc17f8a10ad0c" providerId="LiveId" clId="{252D7D0B-552F-4959-BAF4-82A81B4C6EB6}" dt="2022-06-27T10:30:52.916" v="585" actId="571"/>
          <ac:spMkLst>
            <pc:docMk/>
            <pc:sldMk cId="1613968203" sldId="270"/>
            <ac:spMk id="101" creationId="{54361C95-A7C3-1D8D-7FBA-8515C773C0CE}"/>
          </ac:spMkLst>
        </pc:spChg>
        <pc:spChg chg="add del mod">
          <ac:chgData name="BLSP Media" userId="666dc17f8a10ad0c" providerId="LiveId" clId="{252D7D0B-552F-4959-BAF4-82A81B4C6EB6}" dt="2022-06-20T14:16:31.860" v="283"/>
          <ac:spMkLst>
            <pc:docMk/>
            <pc:sldMk cId="1613968203" sldId="270"/>
            <ac:spMk id="101" creationId="{593C4E03-41FD-7CDA-8D80-BEDD62F43F86}"/>
          </ac:spMkLst>
        </pc:spChg>
        <pc:spChg chg="add del mod">
          <ac:chgData name="BLSP Media" userId="666dc17f8a10ad0c" providerId="LiveId" clId="{252D7D0B-552F-4959-BAF4-82A81B4C6EB6}" dt="2022-06-20T14:16:31.860" v="283"/>
          <ac:spMkLst>
            <pc:docMk/>
            <pc:sldMk cId="1613968203" sldId="270"/>
            <ac:spMk id="102" creationId="{69C350F9-DF1F-D233-5474-BCE0B2476586}"/>
          </ac:spMkLst>
        </pc:spChg>
        <pc:spChg chg="add del mod">
          <ac:chgData name="BLSP Media" userId="666dc17f8a10ad0c" providerId="LiveId" clId="{252D7D0B-552F-4959-BAF4-82A81B4C6EB6}" dt="2022-06-20T14:16:31.860" v="283"/>
          <ac:spMkLst>
            <pc:docMk/>
            <pc:sldMk cId="1613968203" sldId="270"/>
            <ac:spMk id="103" creationId="{58DB9655-DC4D-1AA1-F3E2-750061ABE7C5}"/>
          </ac:spMkLst>
        </pc:spChg>
        <pc:spChg chg="add mod">
          <ac:chgData name="BLSP Media" userId="666dc17f8a10ad0c" providerId="LiveId" clId="{252D7D0B-552F-4959-BAF4-82A81B4C6EB6}" dt="2022-06-27T10:30:52.916" v="585" actId="571"/>
          <ac:spMkLst>
            <pc:docMk/>
            <pc:sldMk cId="1613968203" sldId="270"/>
            <ac:spMk id="103" creationId="{FD8BFA20-DD79-0165-A117-9BB53CF954BA}"/>
          </ac:spMkLst>
        </pc:spChg>
        <pc:spChg chg="add del mod">
          <ac:chgData name="BLSP Media" userId="666dc17f8a10ad0c" providerId="LiveId" clId="{252D7D0B-552F-4959-BAF4-82A81B4C6EB6}" dt="2022-06-20T14:16:31.860" v="283"/>
          <ac:spMkLst>
            <pc:docMk/>
            <pc:sldMk cId="1613968203" sldId="270"/>
            <ac:spMk id="104" creationId="{B8D45C6F-5D0E-85C6-90C1-A21CB7AA1998}"/>
          </ac:spMkLst>
        </pc:spChg>
        <pc:spChg chg="add mod">
          <ac:chgData name="BLSP Media" userId="666dc17f8a10ad0c" providerId="LiveId" clId="{252D7D0B-552F-4959-BAF4-82A81B4C6EB6}" dt="2022-06-27T10:30:52.916" v="585" actId="571"/>
          <ac:spMkLst>
            <pc:docMk/>
            <pc:sldMk cId="1613968203" sldId="270"/>
            <ac:spMk id="104" creationId="{CC79DC55-3686-F963-D41A-5F72858E259F}"/>
          </ac:spMkLst>
        </pc:spChg>
        <pc:spChg chg="add del mod">
          <ac:chgData name="BLSP Media" userId="666dc17f8a10ad0c" providerId="LiveId" clId="{252D7D0B-552F-4959-BAF4-82A81B4C6EB6}" dt="2022-06-20T14:16:31.860" v="283"/>
          <ac:spMkLst>
            <pc:docMk/>
            <pc:sldMk cId="1613968203" sldId="270"/>
            <ac:spMk id="105" creationId="{E730D2BD-2FFD-E51B-09A9-2CA9C95553F7}"/>
          </ac:spMkLst>
        </pc:spChg>
        <pc:spChg chg="add del mod">
          <ac:chgData name="BLSP Media" userId="666dc17f8a10ad0c" providerId="LiveId" clId="{252D7D0B-552F-4959-BAF4-82A81B4C6EB6}" dt="2022-06-20T14:16:31.860" v="283"/>
          <ac:spMkLst>
            <pc:docMk/>
            <pc:sldMk cId="1613968203" sldId="270"/>
            <ac:spMk id="106" creationId="{71FB7F25-B780-1765-FE07-423233EDE1C8}"/>
          </ac:spMkLst>
        </pc:spChg>
        <pc:spChg chg="add mod">
          <ac:chgData name="BLSP Media" userId="666dc17f8a10ad0c" providerId="LiveId" clId="{252D7D0B-552F-4959-BAF4-82A81B4C6EB6}" dt="2022-06-27T10:30:52.916" v="585" actId="571"/>
          <ac:spMkLst>
            <pc:docMk/>
            <pc:sldMk cId="1613968203" sldId="270"/>
            <ac:spMk id="106" creationId="{E9E1EE28-7BBE-B24B-04DA-D7E46B11C430}"/>
          </ac:spMkLst>
        </pc:spChg>
        <pc:spChg chg="add mod">
          <ac:chgData name="BLSP Media" userId="666dc17f8a10ad0c" providerId="LiveId" clId="{252D7D0B-552F-4959-BAF4-82A81B4C6EB6}" dt="2022-06-20T14:16:34.118" v="285" actId="571"/>
          <ac:spMkLst>
            <pc:docMk/>
            <pc:sldMk cId="1613968203" sldId="270"/>
            <ac:spMk id="107" creationId="{7A1F6708-CB64-DBD6-80F7-AD2A87A94FBB}"/>
          </ac:spMkLst>
        </pc:spChg>
        <pc:spChg chg="add mod">
          <ac:chgData name="BLSP Media" userId="666dc17f8a10ad0c" providerId="LiveId" clId="{252D7D0B-552F-4959-BAF4-82A81B4C6EB6}" dt="2022-06-27T10:30:52.916" v="585" actId="571"/>
          <ac:spMkLst>
            <pc:docMk/>
            <pc:sldMk cId="1613968203" sldId="270"/>
            <ac:spMk id="107" creationId="{D73373D6-E4AF-1CC2-A45C-14EFA2C58E9A}"/>
          </ac:spMkLst>
        </pc:spChg>
        <pc:spChg chg="add mod">
          <ac:chgData name="BLSP Media" userId="666dc17f8a10ad0c" providerId="LiveId" clId="{252D7D0B-552F-4959-BAF4-82A81B4C6EB6}" dt="2022-06-27T10:30:52.916" v="585" actId="571"/>
          <ac:spMkLst>
            <pc:docMk/>
            <pc:sldMk cId="1613968203" sldId="270"/>
            <ac:spMk id="108" creationId="{A17B60C7-93EA-68A8-7880-64C29A566012}"/>
          </ac:spMkLst>
        </pc:spChg>
        <pc:spChg chg="add mod">
          <ac:chgData name="BLSP Media" userId="666dc17f8a10ad0c" providerId="LiveId" clId="{252D7D0B-552F-4959-BAF4-82A81B4C6EB6}" dt="2022-06-20T14:16:34.118" v="285" actId="571"/>
          <ac:spMkLst>
            <pc:docMk/>
            <pc:sldMk cId="1613968203" sldId="270"/>
            <ac:spMk id="108" creationId="{F01F0DF0-7642-9583-CE30-CEFB7B813C06}"/>
          </ac:spMkLst>
        </pc:spChg>
        <pc:spChg chg="add mod">
          <ac:chgData name="BLSP Media" userId="666dc17f8a10ad0c" providerId="LiveId" clId="{252D7D0B-552F-4959-BAF4-82A81B4C6EB6}" dt="2022-06-20T14:16:34.118" v="285" actId="571"/>
          <ac:spMkLst>
            <pc:docMk/>
            <pc:sldMk cId="1613968203" sldId="270"/>
            <ac:spMk id="109" creationId="{5D739E22-6CC6-C1E5-D93E-C18BCB40E5A1}"/>
          </ac:spMkLst>
        </pc:spChg>
        <pc:spChg chg="add mod">
          <ac:chgData name="BLSP Media" userId="666dc17f8a10ad0c" providerId="LiveId" clId="{252D7D0B-552F-4959-BAF4-82A81B4C6EB6}" dt="2022-06-27T10:30:52.916" v="585" actId="571"/>
          <ac:spMkLst>
            <pc:docMk/>
            <pc:sldMk cId="1613968203" sldId="270"/>
            <ac:spMk id="109" creationId="{C1311F26-E7DE-7C3C-AF87-D7CC40E94594}"/>
          </ac:spMkLst>
        </pc:spChg>
        <pc:spChg chg="add del mod">
          <ac:chgData name="BLSP Media" userId="666dc17f8a10ad0c" providerId="LiveId" clId="{252D7D0B-552F-4959-BAF4-82A81B4C6EB6}" dt="2022-06-27T10:31:11.766" v="589" actId="21"/>
          <ac:spMkLst>
            <pc:docMk/>
            <pc:sldMk cId="1613968203" sldId="270"/>
            <ac:spMk id="110" creationId="{2D0CB61E-AB68-E2C5-5475-FEBA3E3EB3A5}"/>
          </ac:spMkLst>
        </pc:spChg>
        <pc:spChg chg="add mod">
          <ac:chgData name="BLSP Media" userId="666dc17f8a10ad0c" providerId="LiveId" clId="{252D7D0B-552F-4959-BAF4-82A81B4C6EB6}" dt="2022-06-20T14:16:34.118" v="285" actId="571"/>
          <ac:spMkLst>
            <pc:docMk/>
            <pc:sldMk cId="1613968203" sldId="270"/>
            <ac:spMk id="110" creationId="{321AABD5-FE8E-EA4B-B279-884D5EC93B7D}"/>
          </ac:spMkLst>
        </pc:spChg>
        <pc:spChg chg="add mod">
          <ac:chgData name="BLSP Media" userId="666dc17f8a10ad0c" providerId="LiveId" clId="{252D7D0B-552F-4959-BAF4-82A81B4C6EB6}" dt="2022-06-20T14:16:34.118" v="285" actId="571"/>
          <ac:spMkLst>
            <pc:docMk/>
            <pc:sldMk cId="1613968203" sldId="270"/>
            <ac:spMk id="111" creationId="{4FE53280-360F-626C-4DC4-9D039493069B}"/>
          </ac:spMkLst>
        </pc:spChg>
        <pc:spChg chg="add mod">
          <ac:chgData name="BLSP Media" userId="666dc17f8a10ad0c" providerId="LiveId" clId="{252D7D0B-552F-4959-BAF4-82A81B4C6EB6}" dt="2022-06-20T14:16:34.118" v="285" actId="571"/>
          <ac:spMkLst>
            <pc:docMk/>
            <pc:sldMk cId="1613968203" sldId="270"/>
            <ac:spMk id="112" creationId="{DCD27E03-B596-276B-B53B-89DFA59E27F0}"/>
          </ac:spMkLst>
        </pc:spChg>
        <pc:spChg chg="add del mod">
          <ac:chgData name="BLSP Media" userId="666dc17f8a10ad0c" providerId="LiveId" clId="{252D7D0B-552F-4959-BAF4-82A81B4C6EB6}" dt="2022-06-27T10:31:11.766" v="589" actId="21"/>
          <ac:spMkLst>
            <pc:docMk/>
            <pc:sldMk cId="1613968203" sldId="270"/>
            <ac:spMk id="112" creationId="{E0866694-2D6F-8E05-169D-CDD6F971DAB5}"/>
          </ac:spMkLst>
        </pc:spChg>
        <pc:spChg chg="add del mod">
          <ac:chgData name="BLSP Media" userId="666dc17f8a10ad0c" providerId="LiveId" clId="{252D7D0B-552F-4959-BAF4-82A81B4C6EB6}" dt="2022-06-27T12:31:29.625" v="1613" actId="571"/>
          <ac:spMkLst>
            <pc:docMk/>
            <pc:sldMk cId="1613968203" sldId="270"/>
            <ac:spMk id="113" creationId="{08A120EC-42F3-FE33-3B28-EB854BDCB32A}"/>
          </ac:spMkLst>
        </pc:spChg>
        <pc:spChg chg="add del mod">
          <ac:chgData name="BLSP Media" userId="666dc17f8a10ad0c" providerId="LiveId" clId="{252D7D0B-552F-4959-BAF4-82A81B4C6EB6}" dt="2022-06-27T12:31:29.625" v="1613" actId="571"/>
          <ac:spMkLst>
            <pc:docMk/>
            <pc:sldMk cId="1613968203" sldId="270"/>
            <ac:spMk id="114" creationId="{6A787EC6-DB0A-706C-FA5E-72A0934D16C5}"/>
          </ac:spMkLst>
        </pc:spChg>
        <pc:spChg chg="add del mod">
          <ac:chgData name="BLSP Media" userId="666dc17f8a10ad0c" providerId="LiveId" clId="{252D7D0B-552F-4959-BAF4-82A81B4C6EB6}" dt="2022-06-27T10:31:11.766" v="589" actId="21"/>
          <ac:spMkLst>
            <pc:docMk/>
            <pc:sldMk cId="1613968203" sldId="270"/>
            <ac:spMk id="115" creationId="{9266C76C-C8FD-D343-553A-6819032B9B8C}"/>
          </ac:spMkLst>
        </pc:spChg>
        <pc:spChg chg="add del mod">
          <ac:chgData name="BLSP Media" userId="666dc17f8a10ad0c" providerId="LiveId" clId="{252D7D0B-552F-4959-BAF4-82A81B4C6EB6}" dt="2022-06-20T14:17:42.779" v="299" actId="478"/>
          <ac:spMkLst>
            <pc:docMk/>
            <pc:sldMk cId="1613968203" sldId="270"/>
            <ac:spMk id="115" creationId="{9ED6ABB1-E244-E302-7DC7-65B2FD241826}"/>
          </ac:spMkLst>
        </pc:spChg>
        <pc:spChg chg="add del mod">
          <ac:chgData name="BLSP Media" userId="666dc17f8a10ad0c" providerId="LiveId" clId="{252D7D0B-552F-4959-BAF4-82A81B4C6EB6}" dt="2022-06-27T12:31:29.625" v="1613" actId="571"/>
          <ac:spMkLst>
            <pc:docMk/>
            <pc:sldMk cId="1613968203" sldId="270"/>
            <ac:spMk id="116" creationId="{60CD1740-D6BB-5917-6EC7-340A46D6CA7E}"/>
          </ac:spMkLst>
        </pc:spChg>
        <pc:spChg chg="add del mod">
          <ac:chgData name="BLSP Media" userId="666dc17f8a10ad0c" providerId="LiveId" clId="{252D7D0B-552F-4959-BAF4-82A81B4C6EB6}" dt="2022-06-27T12:31:29.625" v="1613" actId="571"/>
          <ac:spMkLst>
            <pc:docMk/>
            <pc:sldMk cId="1613968203" sldId="270"/>
            <ac:spMk id="117" creationId="{9E6DF714-9309-C58A-1165-8E76A9E692BF}"/>
          </ac:spMkLst>
        </pc:spChg>
        <pc:spChg chg="add mod">
          <ac:chgData name="BLSP Media" userId="666dc17f8a10ad0c" providerId="LiveId" clId="{252D7D0B-552F-4959-BAF4-82A81B4C6EB6}" dt="2022-06-27T13:20:48.958" v="2899" actId="1076"/>
          <ac:spMkLst>
            <pc:docMk/>
            <pc:sldMk cId="1613968203" sldId="270"/>
            <ac:spMk id="118" creationId="{EF92CB0C-19ED-0A29-AF74-30A83FDE89D8}"/>
          </ac:spMkLst>
        </pc:spChg>
        <pc:spChg chg="add mod">
          <ac:chgData name="BLSP Media" userId="666dc17f8a10ad0c" providerId="LiveId" clId="{252D7D0B-552F-4959-BAF4-82A81B4C6EB6}" dt="2022-06-27T12:31:29.625" v="1613" actId="571"/>
          <ac:spMkLst>
            <pc:docMk/>
            <pc:sldMk cId="1613968203" sldId="270"/>
            <ac:spMk id="119" creationId="{832454BA-381C-4B39-4700-E616B5129507}"/>
          </ac:spMkLst>
        </pc:spChg>
        <pc:spChg chg="mod">
          <ac:chgData name="BLSP Media" userId="666dc17f8a10ad0c" providerId="LiveId" clId="{252D7D0B-552F-4959-BAF4-82A81B4C6EB6}" dt="2022-06-27T12:31:29.625" v="1613" actId="571"/>
          <ac:spMkLst>
            <pc:docMk/>
            <pc:sldMk cId="1613968203" sldId="270"/>
            <ac:spMk id="120" creationId="{2E54BC9D-1AB4-B18C-B119-ECBEC90FF5E1}"/>
          </ac:spMkLst>
        </pc:spChg>
        <pc:spChg chg="mod">
          <ac:chgData name="BLSP Media" userId="666dc17f8a10ad0c" providerId="LiveId" clId="{252D7D0B-552F-4959-BAF4-82A81B4C6EB6}" dt="2022-06-27T12:31:29.625" v="1613" actId="571"/>
          <ac:spMkLst>
            <pc:docMk/>
            <pc:sldMk cId="1613968203" sldId="270"/>
            <ac:spMk id="121" creationId="{9574EF03-DC1A-C4AC-6BFC-6BC828309797}"/>
          </ac:spMkLst>
        </pc:spChg>
        <pc:spChg chg="mod">
          <ac:chgData name="BLSP Media" userId="666dc17f8a10ad0c" providerId="LiveId" clId="{252D7D0B-552F-4959-BAF4-82A81B4C6EB6}" dt="2022-06-27T12:31:29.625" v="1613" actId="571"/>
          <ac:spMkLst>
            <pc:docMk/>
            <pc:sldMk cId="1613968203" sldId="270"/>
            <ac:spMk id="122" creationId="{D36B9D93-6A91-F305-A8FF-1D834E967340}"/>
          </ac:spMkLst>
        </pc:spChg>
        <pc:spChg chg="mod">
          <ac:chgData name="BLSP Media" userId="666dc17f8a10ad0c" providerId="LiveId" clId="{252D7D0B-552F-4959-BAF4-82A81B4C6EB6}" dt="2022-06-27T12:31:29.625" v="1613" actId="571"/>
          <ac:spMkLst>
            <pc:docMk/>
            <pc:sldMk cId="1613968203" sldId="270"/>
            <ac:spMk id="123" creationId="{BD2ACD6B-554A-9FF7-6789-92AE9C875719}"/>
          </ac:spMkLst>
        </pc:spChg>
        <pc:spChg chg="mod">
          <ac:chgData name="BLSP Media" userId="666dc17f8a10ad0c" providerId="LiveId" clId="{252D7D0B-552F-4959-BAF4-82A81B4C6EB6}" dt="2022-06-27T12:31:29.625" v="1613" actId="571"/>
          <ac:spMkLst>
            <pc:docMk/>
            <pc:sldMk cId="1613968203" sldId="270"/>
            <ac:spMk id="124" creationId="{F48EDAD5-525A-1306-F736-4FAF73F04997}"/>
          </ac:spMkLst>
        </pc:spChg>
        <pc:spChg chg="add del mod">
          <ac:chgData name="BLSP Media" userId="666dc17f8a10ad0c" providerId="LiveId" clId="{252D7D0B-552F-4959-BAF4-82A81B4C6EB6}" dt="2022-06-27T12:31:29.625" v="1613" actId="571"/>
          <ac:spMkLst>
            <pc:docMk/>
            <pc:sldMk cId="1613968203" sldId="270"/>
            <ac:spMk id="125" creationId="{8654D679-3C81-ABE9-0232-49AE5E78FF68}"/>
          </ac:spMkLst>
        </pc:spChg>
        <pc:spChg chg="mod">
          <ac:chgData name="BLSP Media" userId="666dc17f8a10ad0c" providerId="LiveId" clId="{252D7D0B-552F-4959-BAF4-82A81B4C6EB6}" dt="2022-06-27T12:31:29.625" v="1613" actId="571"/>
          <ac:spMkLst>
            <pc:docMk/>
            <pc:sldMk cId="1613968203" sldId="270"/>
            <ac:spMk id="126" creationId="{299098D7-AAF8-47F9-45E4-CDA90D445045}"/>
          </ac:spMkLst>
        </pc:spChg>
        <pc:spChg chg="mod">
          <ac:chgData name="BLSP Media" userId="666dc17f8a10ad0c" providerId="LiveId" clId="{252D7D0B-552F-4959-BAF4-82A81B4C6EB6}" dt="2022-06-27T12:31:29.625" v="1613" actId="571"/>
          <ac:spMkLst>
            <pc:docMk/>
            <pc:sldMk cId="1613968203" sldId="270"/>
            <ac:spMk id="127" creationId="{1A50E81A-D6FB-D582-47EC-36E00C34E66B}"/>
          </ac:spMkLst>
        </pc:spChg>
        <pc:spChg chg="mod">
          <ac:chgData name="BLSP Media" userId="666dc17f8a10ad0c" providerId="LiveId" clId="{252D7D0B-552F-4959-BAF4-82A81B4C6EB6}" dt="2022-06-27T12:31:29.625" v="1613" actId="571"/>
          <ac:spMkLst>
            <pc:docMk/>
            <pc:sldMk cId="1613968203" sldId="270"/>
            <ac:spMk id="128" creationId="{37AA53D3-9AED-FC3F-E3F3-ADC6C067B105}"/>
          </ac:spMkLst>
        </pc:spChg>
        <pc:spChg chg="mod">
          <ac:chgData name="BLSP Media" userId="666dc17f8a10ad0c" providerId="LiveId" clId="{252D7D0B-552F-4959-BAF4-82A81B4C6EB6}" dt="2022-06-27T12:31:29.625" v="1613" actId="571"/>
          <ac:spMkLst>
            <pc:docMk/>
            <pc:sldMk cId="1613968203" sldId="270"/>
            <ac:spMk id="129" creationId="{16CAB3E7-B020-0DA6-81B2-BC735E3435E5}"/>
          </ac:spMkLst>
        </pc:spChg>
        <pc:spChg chg="mod">
          <ac:chgData name="BLSP Media" userId="666dc17f8a10ad0c" providerId="LiveId" clId="{252D7D0B-552F-4959-BAF4-82A81B4C6EB6}" dt="2022-06-27T12:31:29.625" v="1613" actId="571"/>
          <ac:spMkLst>
            <pc:docMk/>
            <pc:sldMk cId="1613968203" sldId="270"/>
            <ac:spMk id="130" creationId="{CAD194DF-5314-9386-5B80-7AA843E4F93C}"/>
          </ac:spMkLst>
        </pc:spChg>
        <pc:spChg chg="add del mod">
          <ac:chgData name="BLSP Media" userId="666dc17f8a10ad0c" providerId="LiveId" clId="{252D7D0B-552F-4959-BAF4-82A81B4C6EB6}" dt="2022-06-27T12:31:29.625" v="1613" actId="571"/>
          <ac:spMkLst>
            <pc:docMk/>
            <pc:sldMk cId="1613968203" sldId="270"/>
            <ac:spMk id="131" creationId="{9E019C87-83ED-F00C-C803-592F909B2A9B}"/>
          </ac:spMkLst>
        </pc:spChg>
        <pc:spChg chg="add del mod">
          <ac:chgData name="BLSP Media" userId="666dc17f8a10ad0c" providerId="LiveId" clId="{252D7D0B-552F-4959-BAF4-82A81B4C6EB6}" dt="2022-06-27T12:31:29.625" v="1613" actId="571"/>
          <ac:spMkLst>
            <pc:docMk/>
            <pc:sldMk cId="1613968203" sldId="270"/>
            <ac:spMk id="132" creationId="{55BDC4EF-27FD-EA55-C3BB-A6AB7CF88963}"/>
          </ac:spMkLst>
        </pc:spChg>
        <pc:spChg chg="add del mod">
          <ac:chgData name="BLSP Media" userId="666dc17f8a10ad0c" providerId="LiveId" clId="{252D7D0B-552F-4959-BAF4-82A81B4C6EB6}" dt="2022-06-27T11:19:37.740" v="776" actId="21"/>
          <ac:spMkLst>
            <pc:docMk/>
            <pc:sldMk cId="1613968203" sldId="270"/>
            <ac:spMk id="134" creationId="{F971D974-7919-638A-CFBF-FEBE0319368D}"/>
          </ac:spMkLst>
        </pc:spChg>
        <pc:spChg chg="del">
          <ac:chgData name="BLSP Media" userId="666dc17f8a10ad0c" providerId="LiveId" clId="{252D7D0B-552F-4959-BAF4-82A81B4C6EB6}" dt="2022-06-20T14:17:19.740" v="294" actId="478"/>
          <ac:spMkLst>
            <pc:docMk/>
            <pc:sldMk cId="1613968203" sldId="270"/>
            <ac:spMk id="136" creationId="{1A2FFD6D-B1DB-79BB-0F85-22228614AAC5}"/>
          </ac:spMkLst>
        </pc:spChg>
        <pc:spChg chg="mod">
          <ac:chgData name="BLSP Media" userId="666dc17f8a10ad0c" providerId="LiveId" clId="{252D7D0B-552F-4959-BAF4-82A81B4C6EB6}" dt="2022-06-27T12:31:29.625" v="1613" actId="571"/>
          <ac:spMkLst>
            <pc:docMk/>
            <pc:sldMk cId="1613968203" sldId="270"/>
            <ac:spMk id="137" creationId="{DE1873A5-8A68-A30C-55AC-2D5A5B0EC3A8}"/>
          </ac:spMkLst>
        </pc:spChg>
        <pc:spChg chg="add del mod">
          <ac:chgData name="BLSP Media" userId="666dc17f8a10ad0c" providerId="LiveId" clId="{252D7D0B-552F-4959-BAF4-82A81B4C6EB6}" dt="2022-06-27T11:15:18.997" v="595" actId="478"/>
          <ac:spMkLst>
            <pc:docMk/>
            <pc:sldMk cId="1613968203" sldId="270"/>
            <ac:spMk id="138" creationId="{C10EF3CD-9A27-9FA0-868B-27D122D01D3A}"/>
          </ac:spMkLst>
        </pc:spChg>
        <pc:spChg chg="mod">
          <ac:chgData name="BLSP Media" userId="666dc17f8a10ad0c" providerId="LiveId" clId="{252D7D0B-552F-4959-BAF4-82A81B4C6EB6}" dt="2022-06-27T12:31:29.625" v="1613" actId="571"/>
          <ac:spMkLst>
            <pc:docMk/>
            <pc:sldMk cId="1613968203" sldId="270"/>
            <ac:spMk id="139" creationId="{4F34E552-70C8-17F5-D795-9BFC47C2E27F}"/>
          </ac:spMkLst>
        </pc:spChg>
        <pc:spChg chg="add del mod">
          <ac:chgData name="BLSP Media" userId="666dc17f8a10ad0c" providerId="LiveId" clId="{252D7D0B-552F-4959-BAF4-82A81B4C6EB6}" dt="2022-06-27T12:31:29.625" v="1613" actId="571"/>
          <ac:spMkLst>
            <pc:docMk/>
            <pc:sldMk cId="1613968203" sldId="270"/>
            <ac:spMk id="140" creationId="{5803D6A4-E0CE-BE72-017C-1C3F539596A5}"/>
          </ac:spMkLst>
        </pc:spChg>
        <pc:spChg chg="add del mod">
          <ac:chgData name="BLSP Media" userId="666dc17f8a10ad0c" providerId="LiveId" clId="{252D7D0B-552F-4959-BAF4-82A81B4C6EB6}" dt="2022-06-20T14:21:49.456" v="437"/>
          <ac:spMkLst>
            <pc:docMk/>
            <pc:sldMk cId="1613968203" sldId="270"/>
            <ac:spMk id="141" creationId="{130A804F-0D07-6C41-C430-4FFF216A2004}"/>
          </ac:spMkLst>
        </pc:spChg>
        <pc:spChg chg="add del mod">
          <ac:chgData name="BLSP Media" userId="666dc17f8a10ad0c" providerId="LiveId" clId="{252D7D0B-552F-4959-BAF4-82A81B4C6EB6}" dt="2022-06-27T10:31:11.766" v="589" actId="21"/>
          <ac:spMkLst>
            <pc:docMk/>
            <pc:sldMk cId="1613968203" sldId="270"/>
            <ac:spMk id="141" creationId="{D121A0F6-D218-C4DD-8C46-1FA068FC9276}"/>
          </ac:spMkLst>
        </pc:spChg>
        <pc:spChg chg="add del mod">
          <ac:chgData name="BLSP Media" userId="666dc17f8a10ad0c" providerId="LiveId" clId="{252D7D0B-552F-4959-BAF4-82A81B4C6EB6}" dt="2022-06-27T12:31:29.625" v="1613" actId="571"/>
          <ac:spMkLst>
            <pc:docMk/>
            <pc:sldMk cId="1613968203" sldId="270"/>
            <ac:spMk id="142" creationId="{F91ADA33-B055-4F5D-62E5-D644CEB6779D}"/>
          </ac:spMkLst>
        </pc:spChg>
        <pc:spChg chg="add del mod">
          <ac:chgData name="BLSP Media" userId="666dc17f8a10ad0c" providerId="LiveId" clId="{252D7D0B-552F-4959-BAF4-82A81B4C6EB6}" dt="2022-06-27T12:31:29.625" v="1613" actId="571"/>
          <ac:spMkLst>
            <pc:docMk/>
            <pc:sldMk cId="1613968203" sldId="270"/>
            <ac:spMk id="143" creationId="{98D46483-17BB-21CA-5221-1A01B90A61FF}"/>
          </ac:spMkLst>
        </pc:spChg>
        <pc:spChg chg="add del mod">
          <ac:chgData name="BLSP Media" userId="666dc17f8a10ad0c" providerId="LiveId" clId="{252D7D0B-552F-4959-BAF4-82A81B4C6EB6}" dt="2022-06-27T12:31:29.625" v="1613" actId="571"/>
          <ac:spMkLst>
            <pc:docMk/>
            <pc:sldMk cId="1613968203" sldId="270"/>
            <ac:spMk id="144" creationId="{4E8EBCFF-7C88-E51F-2182-5300361FE163}"/>
          </ac:spMkLst>
        </pc:spChg>
        <pc:spChg chg="add del mod">
          <ac:chgData name="BLSP Media" userId="666dc17f8a10ad0c" providerId="LiveId" clId="{252D7D0B-552F-4959-BAF4-82A81B4C6EB6}" dt="2022-06-27T12:31:29.625" v="1613" actId="571"/>
          <ac:spMkLst>
            <pc:docMk/>
            <pc:sldMk cId="1613968203" sldId="270"/>
            <ac:spMk id="145" creationId="{E3D252A3-5FFC-BC15-B1BD-7C76DED0D36B}"/>
          </ac:spMkLst>
        </pc:spChg>
        <pc:spChg chg="add del mod">
          <ac:chgData name="BLSP Media" userId="666dc17f8a10ad0c" providerId="LiveId" clId="{252D7D0B-552F-4959-BAF4-82A81B4C6EB6}" dt="2022-06-27T12:31:29.625" v="1613" actId="571"/>
          <ac:spMkLst>
            <pc:docMk/>
            <pc:sldMk cId="1613968203" sldId="270"/>
            <ac:spMk id="146" creationId="{39824AA8-CAAC-A6E3-F129-EA8DAB54AD32}"/>
          </ac:spMkLst>
        </pc:spChg>
        <pc:spChg chg="add del mod">
          <ac:chgData name="BLSP Media" userId="666dc17f8a10ad0c" providerId="LiveId" clId="{252D7D0B-552F-4959-BAF4-82A81B4C6EB6}" dt="2022-06-27T12:31:29.625" v="1613" actId="571"/>
          <ac:spMkLst>
            <pc:docMk/>
            <pc:sldMk cId="1613968203" sldId="270"/>
            <ac:spMk id="147" creationId="{B0085A17-FB66-D867-B399-F86B97E9CB34}"/>
          </ac:spMkLst>
        </pc:spChg>
        <pc:spChg chg="add del mod">
          <ac:chgData name="BLSP Media" userId="666dc17f8a10ad0c" providerId="LiveId" clId="{252D7D0B-552F-4959-BAF4-82A81B4C6EB6}" dt="2022-06-27T10:31:11.766" v="589" actId="21"/>
          <ac:spMkLst>
            <pc:docMk/>
            <pc:sldMk cId="1613968203" sldId="270"/>
            <ac:spMk id="148" creationId="{1821CA71-36A0-0562-728F-FD82CCE1C21B}"/>
          </ac:spMkLst>
        </pc:spChg>
        <pc:spChg chg="add del mod">
          <ac:chgData name="BLSP Media" userId="666dc17f8a10ad0c" providerId="LiveId" clId="{252D7D0B-552F-4959-BAF4-82A81B4C6EB6}" dt="2022-06-27T10:31:11.766" v="589" actId="21"/>
          <ac:spMkLst>
            <pc:docMk/>
            <pc:sldMk cId="1613968203" sldId="270"/>
            <ac:spMk id="149" creationId="{E347466C-AF07-3D10-83F5-5F7F7A919F41}"/>
          </ac:spMkLst>
        </pc:spChg>
        <pc:spChg chg="add del mod">
          <ac:chgData name="BLSP Media" userId="666dc17f8a10ad0c" providerId="LiveId" clId="{252D7D0B-552F-4959-BAF4-82A81B4C6EB6}" dt="2022-06-27T10:31:11.766" v="589" actId="21"/>
          <ac:spMkLst>
            <pc:docMk/>
            <pc:sldMk cId="1613968203" sldId="270"/>
            <ac:spMk id="150" creationId="{D7BCAFAA-1E2B-7B3C-87A6-E6AF388B2708}"/>
          </ac:spMkLst>
        </pc:spChg>
        <pc:spChg chg="add del mod">
          <ac:chgData name="BLSP Media" userId="666dc17f8a10ad0c" providerId="LiveId" clId="{252D7D0B-552F-4959-BAF4-82A81B4C6EB6}" dt="2022-06-27T10:31:11.766" v="589" actId="21"/>
          <ac:spMkLst>
            <pc:docMk/>
            <pc:sldMk cId="1613968203" sldId="270"/>
            <ac:spMk id="151" creationId="{9C0FE349-432A-CC60-89F7-433E61E1A04B}"/>
          </ac:spMkLst>
        </pc:spChg>
        <pc:spChg chg="add del mod">
          <ac:chgData name="BLSP Media" userId="666dc17f8a10ad0c" providerId="LiveId" clId="{252D7D0B-552F-4959-BAF4-82A81B4C6EB6}" dt="2022-06-27T10:31:11.766" v="589" actId="21"/>
          <ac:spMkLst>
            <pc:docMk/>
            <pc:sldMk cId="1613968203" sldId="270"/>
            <ac:spMk id="152" creationId="{E328DE64-ABA7-1E8C-206B-4D0133379E2E}"/>
          </ac:spMkLst>
        </pc:spChg>
        <pc:spChg chg="add del mod">
          <ac:chgData name="BLSP Media" userId="666dc17f8a10ad0c" providerId="LiveId" clId="{252D7D0B-552F-4959-BAF4-82A81B4C6EB6}" dt="2022-06-27T10:31:11.766" v="589" actId="21"/>
          <ac:spMkLst>
            <pc:docMk/>
            <pc:sldMk cId="1613968203" sldId="270"/>
            <ac:spMk id="153" creationId="{CFBCA772-3431-269E-ADD3-31F1D16F9232}"/>
          </ac:spMkLst>
        </pc:spChg>
        <pc:spChg chg="add del mod">
          <ac:chgData name="BLSP Media" userId="666dc17f8a10ad0c" providerId="LiveId" clId="{252D7D0B-552F-4959-BAF4-82A81B4C6EB6}" dt="2022-06-27T10:31:11.766" v="589" actId="21"/>
          <ac:spMkLst>
            <pc:docMk/>
            <pc:sldMk cId="1613968203" sldId="270"/>
            <ac:spMk id="154" creationId="{92C6241D-6A2E-20A3-72A9-1703C04EE8E2}"/>
          </ac:spMkLst>
        </pc:spChg>
        <pc:spChg chg="add del mod">
          <ac:chgData name="BLSP Media" userId="666dc17f8a10ad0c" providerId="LiveId" clId="{252D7D0B-552F-4959-BAF4-82A81B4C6EB6}" dt="2022-06-27T10:31:11.766" v="589" actId="21"/>
          <ac:spMkLst>
            <pc:docMk/>
            <pc:sldMk cId="1613968203" sldId="270"/>
            <ac:spMk id="155" creationId="{6BFE8C2A-FD63-DFFB-D36E-5FBF8A1FE45F}"/>
          </ac:spMkLst>
        </pc:spChg>
        <pc:spChg chg="add del mod">
          <ac:chgData name="BLSP Media" userId="666dc17f8a10ad0c" providerId="LiveId" clId="{252D7D0B-552F-4959-BAF4-82A81B4C6EB6}" dt="2022-06-27T10:31:11.766" v="589" actId="21"/>
          <ac:spMkLst>
            <pc:docMk/>
            <pc:sldMk cId="1613968203" sldId="270"/>
            <ac:spMk id="156" creationId="{A124D636-25A8-105B-D746-1292DE8AFBF0}"/>
          </ac:spMkLst>
        </pc:spChg>
        <pc:spChg chg="add del mod">
          <ac:chgData name="BLSP Media" userId="666dc17f8a10ad0c" providerId="LiveId" clId="{252D7D0B-552F-4959-BAF4-82A81B4C6EB6}" dt="2022-06-27T10:31:11.766" v="589" actId="21"/>
          <ac:spMkLst>
            <pc:docMk/>
            <pc:sldMk cId="1613968203" sldId="270"/>
            <ac:spMk id="157" creationId="{876DA9FE-57B6-86BB-1E67-C827798137AB}"/>
          </ac:spMkLst>
        </pc:spChg>
        <pc:spChg chg="add del mod">
          <ac:chgData name="BLSP Media" userId="666dc17f8a10ad0c" providerId="LiveId" clId="{252D7D0B-552F-4959-BAF4-82A81B4C6EB6}" dt="2022-06-27T10:31:11.766" v="589" actId="21"/>
          <ac:spMkLst>
            <pc:docMk/>
            <pc:sldMk cId="1613968203" sldId="270"/>
            <ac:spMk id="158" creationId="{E0CE681E-829C-6CA3-C53E-B1758E3EE1AB}"/>
          </ac:spMkLst>
        </pc:spChg>
        <pc:spChg chg="add mod">
          <ac:chgData name="BLSP Media" userId="666dc17f8a10ad0c" providerId="LiveId" clId="{252D7D0B-552F-4959-BAF4-82A81B4C6EB6}" dt="2022-06-27T14:15:55.718" v="3771" actId="164"/>
          <ac:spMkLst>
            <pc:docMk/>
            <pc:sldMk cId="1613968203" sldId="270"/>
            <ac:spMk id="159" creationId="{33B7E97D-9674-1E38-196B-C84AD750AD85}"/>
          </ac:spMkLst>
        </pc:spChg>
        <pc:spChg chg="add mod">
          <ac:chgData name="BLSP Media" userId="666dc17f8a10ad0c" providerId="LiveId" clId="{252D7D0B-552F-4959-BAF4-82A81B4C6EB6}" dt="2022-06-27T14:15:55.718" v="3771" actId="164"/>
          <ac:spMkLst>
            <pc:docMk/>
            <pc:sldMk cId="1613968203" sldId="270"/>
            <ac:spMk id="160" creationId="{F554FC3F-89CF-0307-AB66-D69E492697D3}"/>
          </ac:spMkLst>
        </pc:spChg>
        <pc:spChg chg="add mod">
          <ac:chgData name="BLSP Media" userId="666dc17f8a10ad0c" providerId="LiveId" clId="{252D7D0B-552F-4959-BAF4-82A81B4C6EB6}" dt="2022-06-27T14:15:55.718" v="3771" actId="164"/>
          <ac:spMkLst>
            <pc:docMk/>
            <pc:sldMk cId="1613968203" sldId="270"/>
            <ac:spMk id="161" creationId="{F58AEBC4-BBBE-ED14-2422-F8CCBC14783F}"/>
          </ac:spMkLst>
        </pc:spChg>
        <pc:spChg chg="add mod">
          <ac:chgData name="BLSP Media" userId="666dc17f8a10ad0c" providerId="LiveId" clId="{252D7D0B-552F-4959-BAF4-82A81B4C6EB6}" dt="2022-06-27T13:27:21.441" v="3340" actId="1076"/>
          <ac:spMkLst>
            <pc:docMk/>
            <pc:sldMk cId="1613968203" sldId="270"/>
            <ac:spMk id="163" creationId="{6D259090-5865-073E-497A-F3DFADBCD1EA}"/>
          </ac:spMkLst>
        </pc:spChg>
        <pc:grpChg chg="add mod">
          <ac:chgData name="BLSP Media" userId="666dc17f8a10ad0c" providerId="LiveId" clId="{252D7D0B-552F-4959-BAF4-82A81B4C6EB6}" dt="2022-06-27T14:15:55.718" v="3771" actId="164"/>
          <ac:grpSpMkLst>
            <pc:docMk/>
            <pc:sldMk cId="1613968203" sldId="270"/>
            <ac:grpSpMk id="3" creationId="{4E1B5832-E855-CF85-F977-CE8570F10BD9}"/>
          </ac:grpSpMkLst>
        </pc:grpChg>
        <pc:grpChg chg="add mod">
          <ac:chgData name="BLSP Media" userId="666dc17f8a10ad0c" providerId="LiveId" clId="{252D7D0B-552F-4959-BAF4-82A81B4C6EB6}" dt="2022-06-27T14:15:55.718" v="3771" actId="164"/>
          <ac:grpSpMkLst>
            <pc:docMk/>
            <pc:sldMk cId="1613968203" sldId="270"/>
            <ac:grpSpMk id="31" creationId="{25C585DC-2C4C-A487-2C83-E20E9279CCD8}"/>
          </ac:grpSpMkLst>
        </pc:grpChg>
        <pc:picChg chg="add del mod modCrop">
          <ac:chgData name="BLSP Media" userId="666dc17f8a10ad0c" providerId="LiveId" clId="{252D7D0B-552F-4959-BAF4-82A81B4C6EB6}" dt="2022-06-27T11:15:16.844" v="594" actId="478"/>
          <ac:picMkLst>
            <pc:docMk/>
            <pc:sldMk cId="1613968203" sldId="270"/>
            <ac:picMk id="4" creationId="{13A1D057-74C7-DD7D-423B-74BF7715713E}"/>
          </ac:picMkLst>
        </pc:picChg>
        <pc:picChg chg="add mod modCrop">
          <ac:chgData name="BLSP Media" userId="666dc17f8a10ad0c" providerId="LiveId" clId="{252D7D0B-552F-4959-BAF4-82A81B4C6EB6}" dt="2022-06-27T12:31:29.625" v="1613" actId="571"/>
          <ac:picMkLst>
            <pc:docMk/>
            <pc:sldMk cId="1613968203" sldId="270"/>
            <ac:picMk id="30" creationId="{B257C800-FEB9-5CF1-E5CB-10A42E841FB5}"/>
          </ac:picMkLst>
        </pc:picChg>
        <pc:picChg chg="mod">
          <ac:chgData name="BLSP Media" userId="666dc17f8a10ad0c" providerId="LiveId" clId="{252D7D0B-552F-4959-BAF4-82A81B4C6EB6}" dt="2022-06-27T12:31:29.625" v="1613" actId="571"/>
          <ac:picMkLst>
            <pc:docMk/>
            <pc:sldMk cId="1613968203" sldId="270"/>
            <ac:picMk id="34" creationId="{14BF1AEE-72FD-4149-A192-2D7330FADAB3}"/>
          </ac:picMkLst>
        </pc:picChg>
        <pc:picChg chg="mod">
          <ac:chgData name="BLSP Media" userId="666dc17f8a10ad0c" providerId="LiveId" clId="{252D7D0B-552F-4959-BAF4-82A81B4C6EB6}" dt="2022-06-27T12:31:29.625" v="1613" actId="571"/>
          <ac:picMkLst>
            <pc:docMk/>
            <pc:sldMk cId="1613968203" sldId="270"/>
            <ac:picMk id="35" creationId="{2BFF612D-D234-4B34-8391-D36D740457DC}"/>
          </ac:picMkLst>
        </pc:picChg>
        <pc:picChg chg="mod">
          <ac:chgData name="BLSP Media" userId="666dc17f8a10ad0c" providerId="LiveId" clId="{252D7D0B-552F-4959-BAF4-82A81B4C6EB6}" dt="2022-06-27T12:31:29.625" v="1613" actId="571"/>
          <ac:picMkLst>
            <pc:docMk/>
            <pc:sldMk cId="1613968203" sldId="270"/>
            <ac:picMk id="83" creationId="{5E16F942-880B-37A1-5478-DF04E809CE3A}"/>
          </ac:picMkLst>
        </pc:picChg>
        <pc:picChg chg="mod">
          <ac:chgData name="BLSP Media" userId="666dc17f8a10ad0c" providerId="LiveId" clId="{252D7D0B-552F-4959-BAF4-82A81B4C6EB6}" dt="2022-06-27T12:31:29.625" v="1613" actId="571"/>
          <ac:picMkLst>
            <pc:docMk/>
            <pc:sldMk cId="1613968203" sldId="270"/>
            <ac:picMk id="84" creationId="{5E77FD9E-D1DE-0A90-7074-A6B4C3EEBEF3}"/>
          </ac:picMkLst>
        </pc:picChg>
        <pc:picChg chg="mod">
          <ac:chgData name="BLSP Media" userId="666dc17f8a10ad0c" providerId="LiveId" clId="{252D7D0B-552F-4959-BAF4-82A81B4C6EB6}" dt="2022-06-27T12:31:29.625" v="1613" actId="571"/>
          <ac:picMkLst>
            <pc:docMk/>
            <pc:sldMk cId="1613968203" sldId="270"/>
            <ac:picMk id="87" creationId="{B41620FB-3441-C0F3-9E04-0FF586A8B049}"/>
          </ac:picMkLst>
        </pc:picChg>
        <pc:picChg chg="mod">
          <ac:chgData name="BLSP Media" userId="666dc17f8a10ad0c" providerId="LiveId" clId="{252D7D0B-552F-4959-BAF4-82A81B4C6EB6}" dt="2022-06-27T12:31:29.625" v="1613" actId="571"/>
          <ac:picMkLst>
            <pc:docMk/>
            <pc:sldMk cId="1613968203" sldId="270"/>
            <ac:picMk id="88" creationId="{45E2D259-7ADA-F4CB-42D8-87A72185E79C}"/>
          </ac:picMkLst>
        </pc:picChg>
        <pc:picChg chg="mod">
          <ac:chgData name="BLSP Media" userId="666dc17f8a10ad0c" providerId="LiveId" clId="{252D7D0B-552F-4959-BAF4-82A81B4C6EB6}" dt="2022-06-27T12:31:29.625" v="1613" actId="571"/>
          <ac:picMkLst>
            <pc:docMk/>
            <pc:sldMk cId="1613968203" sldId="270"/>
            <ac:picMk id="93" creationId="{890A9DB6-70B1-4710-102F-D112FB05A6CD}"/>
          </ac:picMkLst>
        </pc:picChg>
        <pc:picChg chg="mod">
          <ac:chgData name="BLSP Media" userId="666dc17f8a10ad0c" providerId="LiveId" clId="{252D7D0B-552F-4959-BAF4-82A81B4C6EB6}" dt="2022-06-27T12:31:29.625" v="1613" actId="571"/>
          <ac:picMkLst>
            <pc:docMk/>
            <pc:sldMk cId="1613968203" sldId="270"/>
            <ac:picMk id="95" creationId="{0AF5940B-C719-3E12-F26D-2BDF6C39BA22}"/>
          </ac:picMkLst>
        </pc:picChg>
        <pc:picChg chg="mod">
          <ac:chgData name="BLSP Media" userId="666dc17f8a10ad0c" providerId="LiveId" clId="{252D7D0B-552F-4959-BAF4-82A81B4C6EB6}" dt="2022-06-27T12:31:29.625" v="1613" actId="571"/>
          <ac:picMkLst>
            <pc:docMk/>
            <pc:sldMk cId="1613968203" sldId="270"/>
            <ac:picMk id="96" creationId="{780F8C6D-ECBF-753F-65AC-18694A5ACF41}"/>
          </ac:picMkLst>
        </pc:picChg>
        <pc:picChg chg="mod">
          <ac:chgData name="BLSP Media" userId="666dc17f8a10ad0c" providerId="LiveId" clId="{252D7D0B-552F-4959-BAF4-82A81B4C6EB6}" dt="2022-06-27T12:31:29.625" v="1613" actId="571"/>
          <ac:picMkLst>
            <pc:docMk/>
            <pc:sldMk cId="1613968203" sldId="270"/>
            <ac:picMk id="97" creationId="{EA9310E9-21EF-9367-6CE5-7510AA3FD660}"/>
          </ac:picMkLst>
        </pc:picChg>
        <pc:picChg chg="add mod">
          <ac:chgData name="BLSP Media" userId="666dc17f8a10ad0c" providerId="LiveId" clId="{252D7D0B-552F-4959-BAF4-82A81B4C6EB6}" dt="2022-06-27T10:30:52.916" v="585" actId="571"/>
          <ac:picMkLst>
            <pc:docMk/>
            <pc:sldMk cId="1613968203" sldId="270"/>
            <ac:picMk id="102" creationId="{DAB82FDB-37D8-2798-5EF5-12B6F0711ABE}"/>
          </ac:picMkLst>
        </pc:picChg>
        <pc:picChg chg="add mod">
          <ac:chgData name="BLSP Media" userId="666dc17f8a10ad0c" providerId="LiveId" clId="{252D7D0B-552F-4959-BAF4-82A81B4C6EB6}" dt="2022-06-27T10:30:52.916" v="585" actId="571"/>
          <ac:picMkLst>
            <pc:docMk/>
            <pc:sldMk cId="1613968203" sldId="270"/>
            <ac:picMk id="105" creationId="{84D854A6-397E-9304-00CC-027AEBD66777}"/>
          </ac:picMkLst>
        </pc:picChg>
        <pc:picChg chg="add del mod">
          <ac:chgData name="BLSP Media" userId="666dc17f8a10ad0c" providerId="LiveId" clId="{252D7D0B-552F-4959-BAF4-82A81B4C6EB6}" dt="2022-06-27T10:31:11.766" v="589" actId="21"/>
          <ac:picMkLst>
            <pc:docMk/>
            <pc:sldMk cId="1613968203" sldId="270"/>
            <ac:picMk id="111" creationId="{CF8E94AB-0088-3CF9-10EE-778D07D4C338}"/>
          </ac:picMkLst>
        </pc:picChg>
        <pc:picChg chg="add del mod">
          <ac:chgData name="BLSP Media" userId="666dc17f8a10ad0c" providerId="LiveId" clId="{252D7D0B-552F-4959-BAF4-82A81B4C6EB6}" dt="2022-06-27T12:31:29.625" v="1613" actId="571"/>
          <ac:picMkLst>
            <pc:docMk/>
            <pc:sldMk cId="1613968203" sldId="270"/>
            <ac:picMk id="133" creationId="{813126FF-83DF-F6CB-FD10-745D43091A98}"/>
          </ac:picMkLst>
        </pc:picChg>
        <pc:picChg chg="mod">
          <ac:chgData name="BLSP Media" userId="666dc17f8a10ad0c" providerId="LiveId" clId="{252D7D0B-552F-4959-BAF4-82A81B4C6EB6}" dt="2022-06-27T12:31:29.625" v="1613" actId="571"/>
          <ac:picMkLst>
            <pc:docMk/>
            <pc:sldMk cId="1613968203" sldId="270"/>
            <ac:picMk id="135" creationId="{D6F5875F-4C18-37EC-7014-8EBD74B45FC2}"/>
          </ac:picMkLst>
        </pc:picChg>
        <pc:picChg chg="add del mod">
          <ac:chgData name="BLSP Media" userId="666dc17f8a10ad0c" providerId="LiveId" clId="{252D7D0B-552F-4959-BAF4-82A81B4C6EB6}" dt="2022-06-27T10:31:11.766" v="589" actId="21"/>
          <ac:picMkLst>
            <pc:docMk/>
            <pc:sldMk cId="1613968203" sldId="270"/>
            <ac:picMk id="136" creationId="{456D4453-697F-13DA-9589-F3A3750ACD24}"/>
          </ac:picMkLst>
        </pc:picChg>
        <pc:picChg chg="add mod">
          <ac:chgData name="BLSP Media" userId="666dc17f8a10ad0c" providerId="LiveId" clId="{252D7D0B-552F-4959-BAF4-82A81B4C6EB6}" dt="2022-06-27T14:15:55.718" v="3771" actId="164"/>
          <ac:picMkLst>
            <pc:docMk/>
            <pc:sldMk cId="1613968203" sldId="270"/>
            <ac:picMk id="162" creationId="{954F666A-8099-FE2E-9278-5FE89548F6FB}"/>
          </ac:picMkLst>
        </pc:picChg>
      </pc:sldChg>
      <pc:sldChg chg="addSp delSp mod">
        <pc:chgData name="BLSP Media" userId="666dc17f8a10ad0c" providerId="LiveId" clId="{252D7D0B-552F-4959-BAF4-82A81B4C6EB6}" dt="2022-06-27T10:29:32.805" v="576" actId="21"/>
        <pc:sldMkLst>
          <pc:docMk/>
          <pc:sldMk cId="1509051306" sldId="274"/>
        </pc:sldMkLst>
        <pc:spChg chg="add del">
          <ac:chgData name="BLSP Media" userId="666dc17f8a10ad0c" providerId="LiveId" clId="{252D7D0B-552F-4959-BAF4-82A81B4C6EB6}" dt="2022-06-27T10:29:32.805" v="576" actId="21"/>
          <ac:spMkLst>
            <pc:docMk/>
            <pc:sldMk cId="1509051306" sldId="274"/>
            <ac:spMk id="2" creationId="{1988ACE0-DA97-4D6C-8CA0-BE2A3B147CE1}"/>
          </ac:spMkLst>
        </pc:spChg>
      </pc:sldChg>
      <pc:sldChg chg="addSp delSp modSp new del mod">
        <pc:chgData name="BLSP Media" userId="666dc17f8a10ad0c" providerId="LiveId" clId="{252D7D0B-552F-4959-BAF4-82A81B4C6EB6}" dt="2022-06-27T10:29:48.207" v="579" actId="47"/>
        <pc:sldMkLst>
          <pc:docMk/>
          <pc:sldMk cId="1603603765" sldId="290"/>
        </pc:sldMkLst>
        <pc:spChg chg="del">
          <ac:chgData name="BLSP Media" userId="666dc17f8a10ad0c" providerId="LiveId" clId="{252D7D0B-552F-4959-BAF4-82A81B4C6EB6}" dt="2022-06-27T10:29:14.683" v="574" actId="478"/>
          <ac:spMkLst>
            <pc:docMk/>
            <pc:sldMk cId="1603603765" sldId="290"/>
            <ac:spMk id="3" creationId="{E65B8D1F-2594-2C76-87EA-DBC132206686}"/>
          </ac:spMkLst>
        </pc:spChg>
        <pc:spChg chg="add mod">
          <ac:chgData name="BLSP Media" userId="666dc17f8a10ad0c" providerId="LiveId" clId="{252D7D0B-552F-4959-BAF4-82A81B4C6EB6}" dt="2022-06-27T10:29:35.639" v="577"/>
          <ac:spMkLst>
            <pc:docMk/>
            <pc:sldMk cId="1603603765" sldId="290"/>
            <ac:spMk id="4" creationId="{FF97852D-FB5B-59A1-733A-19D44095D8A7}"/>
          </ac:spMkLst>
        </pc:spChg>
      </pc:sldChg>
      <pc:sldChg chg="addSp delSp modSp add mod">
        <pc:chgData name="BLSP Media" userId="666dc17f8a10ad0c" providerId="LiveId" clId="{252D7D0B-552F-4959-BAF4-82A81B4C6EB6}" dt="2022-06-27T14:15:47.867" v="3770" actId="164"/>
        <pc:sldMkLst>
          <pc:docMk/>
          <pc:sldMk cId="2333019532" sldId="291"/>
        </pc:sldMkLst>
        <pc:spChg chg="add del mod topLvl">
          <ac:chgData name="BLSP Media" userId="666dc17f8a10ad0c" providerId="LiveId" clId="{252D7D0B-552F-4959-BAF4-82A81B4C6EB6}" dt="2022-06-27T14:15:47.867" v="3770" actId="164"/>
          <ac:spMkLst>
            <pc:docMk/>
            <pc:sldMk cId="2333019532" sldId="291"/>
            <ac:spMk id="2" creationId="{1988ACE0-DA97-4D6C-8CA0-BE2A3B147CE1}"/>
          </ac:spMkLst>
        </pc:spChg>
        <pc:spChg chg="mod topLvl">
          <ac:chgData name="BLSP Media" userId="666dc17f8a10ad0c" providerId="LiveId" clId="{252D7D0B-552F-4959-BAF4-82A81B4C6EB6}" dt="2022-06-27T14:15:47.867" v="3770" actId="164"/>
          <ac:spMkLst>
            <pc:docMk/>
            <pc:sldMk cId="2333019532" sldId="291"/>
            <ac:spMk id="16" creationId="{B8D18A48-DE57-4B45-B8C7-2E5F80684A4C}"/>
          </ac:spMkLst>
        </pc:spChg>
        <pc:spChg chg="mod topLvl">
          <ac:chgData name="BLSP Media" userId="666dc17f8a10ad0c" providerId="LiveId" clId="{252D7D0B-552F-4959-BAF4-82A81B4C6EB6}" dt="2022-06-27T14:15:47.867" v="3770" actId="164"/>
          <ac:spMkLst>
            <pc:docMk/>
            <pc:sldMk cId="2333019532" sldId="291"/>
            <ac:spMk id="24" creationId="{7B68178C-79D9-140F-6847-FFC2E2DCE4DB}"/>
          </ac:spMkLst>
        </pc:spChg>
        <pc:spChg chg="add mod">
          <ac:chgData name="BLSP Media" userId="666dc17f8a10ad0c" providerId="LiveId" clId="{252D7D0B-552F-4959-BAF4-82A81B4C6EB6}" dt="2022-06-27T14:15:47.867" v="3770" actId="164"/>
          <ac:spMkLst>
            <pc:docMk/>
            <pc:sldMk cId="2333019532" sldId="291"/>
            <ac:spMk id="25" creationId="{DD15281F-92DE-D8E2-0523-377E17430B3B}"/>
          </ac:spMkLst>
        </pc:spChg>
        <pc:spChg chg="add mod">
          <ac:chgData name="BLSP Media" userId="666dc17f8a10ad0c" providerId="LiveId" clId="{252D7D0B-552F-4959-BAF4-82A81B4C6EB6}" dt="2022-06-27T14:15:47.867" v="3770" actId="164"/>
          <ac:spMkLst>
            <pc:docMk/>
            <pc:sldMk cId="2333019532" sldId="291"/>
            <ac:spMk id="27" creationId="{7429A2C8-867A-00CD-9623-65510C68C2DB}"/>
          </ac:spMkLst>
        </pc:spChg>
        <pc:spChg chg="add mod">
          <ac:chgData name="BLSP Media" userId="666dc17f8a10ad0c" providerId="LiveId" clId="{252D7D0B-552F-4959-BAF4-82A81B4C6EB6}" dt="2022-06-27T14:15:47.867" v="3770" actId="164"/>
          <ac:spMkLst>
            <pc:docMk/>
            <pc:sldMk cId="2333019532" sldId="291"/>
            <ac:spMk id="28" creationId="{CB7C1BF3-97EC-122F-464B-77FC8355850F}"/>
          </ac:spMkLst>
        </pc:spChg>
        <pc:spChg chg="add mod">
          <ac:chgData name="BLSP Media" userId="666dc17f8a10ad0c" providerId="LiveId" clId="{252D7D0B-552F-4959-BAF4-82A81B4C6EB6}" dt="2022-06-27T14:15:47.867" v="3770" actId="164"/>
          <ac:spMkLst>
            <pc:docMk/>
            <pc:sldMk cId="2333019532" sldId="291"/>
            <ac:spMk id="30" creationId="{0E745445-D8D2-FBD1-8F98-2DDD7F2E9F83}"/>
          </ac:spMkLst>
        </pc:spChg>
        <pc:spChg chg="add mod">
          <ac:chgData name="BLSP Media" userId="666dc17f8a10ad0c" providerId="LiveId" clId="{252D7D0B-552F-4959-BAF4-82A81B4C6EB6}" dt="2022-06-27T14:15:47.867" v="3770" actId="164"/>
          <ac:spMkLst>
            <pc:docMk/>
            <pc:sldMk cId="2333019532" sldId="291"/>
            <ac:spMk id="31" creationId="{F7C633B8-5B50-5716-4EC8-5EEFFC01771D}"/>
          </ac:spMkLst>
        </pc:spChg>
        <pc:spChg chg="add del mod">
          <ac:chgData name="BLSP Media" userId="666dc17f8a10ad0c" providerId="LiveId" clId="{252D7D0B-552F-4959-BAF4-82A81B4C6EB6}" dt="2022-06-27T11:35:26.851" v="914" actId="478"/>
          <ac:spMkLst>
            <pc:docMk/>
            <pc:sldMk cId="2333019532" sldId="291"/>
            <ac:spMk id="32" creationId="{E588460E-63FC-B50A-889E-FA3B02A68B31}"/>
          </ac:spMkLst>
        </pc:spChg>
        <pc:spChg chg="add del mod">
          <ac:chgData name="BLSP Media" userId="666dc17f8a10ad0c" providerId="LiveId" clId="{252D7D0B-552F-4959-BAF4-82A81B4C6EB6}" dt="2022-06-27T11:34:17.399" v="907" actId="478"/>
          <ac:spMkLst>
            <pc:docMk/>
            <pc:sldMk cId="2333019532" sldId="291"/>
            <ac:spMk id="33" creationId="{60A9D58B-7885-C4EE-E01F-E70A7E5EF9B4}"/>
          </ac:spMkLst>
        </pc:spChg>
        <pc:spChg chg="add del mod">
          <ac:chgData name="BLSP Media" userId="666dc17f8a10ad0c" providerId="LiveId" clId="{252D7D0B-552F-4959-BAF4-82A81B4C6EB6}" dt="2022-06-27T11:34:21.386" v="908" actId="478"/>
          <ac:spMkLst>
            <pc:docMk/>
            <pc:sldMk cId="2333019532" sldId="291"/>
            <ac:spMk id="36" creationId="{168A4462-430E-F1C1-8643-4E37126EED7C}"/>
          </ac:spMkLst>
        </pc:spChg>
        <pc:spChg chg="add mod">
          <ac:chgData name="BLSP Media" userId="666dc17f8a10ad0c" providerId="LiveId" clId="{252D7D0B-552F-4959-BAF4-82A81B4C6EB6}" dt="2022-06-27T14:15:47.867" v="3770" actId="164"/>
          <ac:spMkLst>
            <pc:docMk/>
            <pc:sldMk cId="2333019532" sldId="291"/>
            <ac:spMk id="37" creationId="{4D3F35C3-7925-3732-1CCF-68523CE70BC2}"/>
          </ac:spMkLst>
        </pc:spChg>
        <pc:spChg chg="add del mod">
          <ac:chgData name="BLSP Media" userId="666dc17f8a10ad0c" providerId="LiveId" clId="{252D7D0B-552F-4959-BAF4-82A81B4C6EB6}" dt="2022-06-27T14:15:47.867" v="3770" actId="164"/>
          <ac:spMkLst>
            <pc:docMk/>
            <pc:sldMk cId="2333019532" sldId="291"/>
            <ac:spMk id="38" creationId="{DFA53F1F-75E2-9ADA-A110-E37100E95D39}"/>
          </ac:spMkLst>
        </pc:spChg>
        <pc:spChg chg="add mod">
          <ac:chgData name="BLSP Media" userId="666dc17f8a10ad0c" providerId="LiveId" clId="{252D7D0B-552F-4959-BAF4-82A81B4C6EB6}" dt="2022-06-27T14:15:47.867" v="3770" actId="164"/>
          <ac:spMkLst>
            <pc:docMk/>
            <pc:sldMk cId="2333019532" sldId="291"/>
            <ac:spMk id="39" creationId="{1ED2CB49-F0BB-8762-1710-17707B6474EB}"/>
          </ac:spMkLst>
        </pc:spChg>
        <pc:spChg chg="add del mod">
          <ac:chgData name="BLSP Media" userId="666dc17f8a10ad0c" providerId="LiveId" clId="{252D7D0B-552F-4959-BAF4-82A81B4C6EB6}" dt="2022-06-27T11:35:21.011" v="910" actId="478"/>
          <ac:spMkLst>
            <pc:docMk/>
            <pc:sldMk cId="2333019532" sldId="291"/>
            <ac:spMk id="40" creationId="{7ED4682A-A7F9-09E3-E5B1-5CA53D150B82}"/>
          </ac:spMkLst>
        </pc:spChg>
        <pc:spChg chg="mod topLvl">
          <ac:chgData name="BLSP Media" userId="666dc17f8a10ad0c" providerId="LiveId" clId="{252D7D0B-552F-4959-BAF4-82A81B4C6EB6}" dt="2022-06-27T14:15:47.867" v="3770" actId="164"/>
          <ac:spMkLst>
            <pc:docMk/>
            <pc:sldMk cId="2333019532" sldId="291"/>
            <ac:spMk id="41" creationId="{C60C4481-E4A7-41C7-9E14-F53285F51022}"/>
          </ac:spMkLst>
        </pc:spChg>
        <pc:spChg chg="add del mod">
          <ac:chgData name="BLSP Media" userId="666dc17f8a10ad0c" providerId="LiveId" clId="{252D7D0B-552F-4959-BAF4-82A81B4C6EB6}" dt="2022-06-27T11:35:22.751" v="911" actId="478"/>
          <ac:spMkLst>
            <pc:docMk/>
            <pc:sldMk cId="2333019532" sldId="291"/>
            <ac:spMk id="42" creationId="{26431F82-E469-9F2A-D940-479889C860FD}"/>
          </ac:spMkLst>
        </pc:spChg>
        <pc:spChg chg="add del mod">
          <ac:chgData name="BLSP Media" userId="666dc17f8a10ad0c" providerId="LiveId" clId="{252D7D0B-552F-4959-BAF4-82A81B4C6EB6}" dt="2022-06-27T11:35:24.140" v="912" actId="478"/>
          <ac:spMkLst>
            <pc:docMk/>
            <pc:sldMk cId="2333019532" sldId="291"/>
            <ac:spMk id="43" creationId="{1B221371-4218-4BD7-41FF-3F63222A32C8}"/>
          </ac:spMkLst>
        </pc:spChg>
        <pc:spChg chg="add del mod">
          <ac:chgData name="BLSP Media" userId="666dc17f8a10ad0c" providerId="LiveId" clId="{252D7D0B-552F-4959-BAF4-82A81B4C6EB6}" dt="2022-06-27T11:35:25.641" v="913" actId="478"/>
          <ac:spMkLst>
            <pc:docMk/>
            <pc:sldMk cId="2333019532" sldId="291"/>
            <ac:spMk id="49" creationId="{1D64EC93-A290-E7BA-5A83-D0E8597AA3C6}"/>
          </ac:spMkLst>
        </pc:spChg>
        <pc:spChg chg="add mod">
          <ac:chgData name="BLSP Media" userId="666dc17f8a10ad0c" providerId="LiveId" clId="{252D7D0B-552F-4959-BAF4-82A81B4C6EB6}" dt="2022-06-27T14:15:47.867" v="3770" actId="164"/>
          <ac:spMkLst>
            <pc:docMk/>
            <pc:sldMk cId="2333019532" sldId="291"/>
            <ac:spMk id="50" creationId="{D3924C0E-85E8-CEC9-D156-FD7A8E0F8046}"/>
          </ac:spMkLst>
        </pc:spChg>
        <pc:spChg chg="add del mod topLvl">
          <ac:chgData name="BLSP Media" userId="666dc17f8a10ad0c" providerId="LiveId" clId="{252D7D0B-552F-4959-BAF4-82A81B4C6EB6}" dt="2022-06-27T10:30:27.466" v="583" actId="478"/>
          <ac:spMkLst>
            <pc:docMk/>
            <pc:sldMk cId="2333019532" sldId="291"/>
            <ac:spMk id="51" creationId="{07230F2A-9B2D-23DD-7FFA-86E85B8B3A06}"/>
          </ac:spMkLst>
        </pc:spChg>
        <pc:spChg chg="add del mod topLvl">
          <ac:chgData name="BLSP Media" userId="666dc17f8a10ad0c" providerId="LiveId" clId="{252D7D0B-552F-4959-BAF4-82A81B4C6EB6}" dt="2022-06-27T10:30:27.466" v="583" actId="478"/>
          <ac:spMkLst>
            <pc:docMk/>
            <pc:sldMk cId="2333019532" sldId="291"/>
            <ac:spMk id="52" creationId="{D7D414B9-6D13-9B09-580E-D44689505048}"/>
          </ac:spMkLst>
        </pc:spChg>
        <pc:spChg chg="add del mod topLvl">
          <ac:chgData name="BLSP Media" userId="666dc17f8a10ad0c" providerId="LiveId" clId="{252D7D0B-552F-4959-BAF4-82A81B4C6EB6}" dt="2022-06-27T10:30:27.466" v="583" actId="478"/>
          <ac:spMkLst>
            <pc:docMk/>
            <pc:sldMk cId="2333019532" sldId="291"/>
            <ac:spMk id="53" creationId="{7A71315E-52A7-9401-1EBD-3D37146AB0C6}"/>
          </ac:spMkLst>
        </pc:spChg>
        <pc:spChg chg="add del mod topLvl">
          <ac:chgData name="BLSP Media" userId="666dc17f8a10ad0c" providerId="LiveId" clId="{252D7D0B-552F-4959-BAF4-82A81B4C6EB6}" dt="2022-06-27T10:30:27.466" v="583" actId="478"/>
          <ac:spMkLst>
            <pc:docMk/>
            <pc:sldMk cId="2333019532" sldId="291"/>
            <ac:spMk id="54" creationId="{05C9863A-B35F-DABC-637F-82F91748D261}"/>
          </ac:spMkLst>
        </pc:spChg>
        <pc:spChg chg="add mod">
          <ac:chgData name="BLSP Media" userId="666dc17f8a10ad0c" providerId="LiveId" clId="{252D7D0B-552F-4959-BAF4-82A81B4C6EB6}" dt="2022-06-27T14:15:47.867" v="3770" actId="164"/>
          <ac:spMkLst>
            <pc:docMk/>
            <pc:sldMk cId="2333019532" sldId="291"/>
            <ac:spMk id="60" creationId="{CC855AC1-02AB-93EC-A37D-3FA5EC712989}"/>
          </ac:spMkLst>
        </pc:spChg>
        <pc:spChg chg="add del mod topLvl">
          <ac:chgData name="BLSP Media" userId="666dc17f8a10ad0c" providerId="LiveId" clId="{252D7D0B-552F-4959-BAF4-82A81B4C6EB6}" dt="2022-06-27T10:30:27.466" v="583" actId="478"/>
          <ac:spMkLst>
            <pc:docMk/>
            <pc:sldMk cId="2333019532" sldId="291"/>
            <ac:spMk id="61" creationId="{D43B0B82-33ED-9F1C-46EF-AF21525CEEB6}"/>
          </ac:spMkLst>
        </pc:spChg>
        <pc:spChg chg="add del mod topLvl">
          <ac:chgData name="BLSP Media" userId="666dc17f8a10ad0c" providerId="LiveId" clId="{252D7D0B-552F-4959-BAF4-82A81B4C6EB6}" dt="2022-06-27T10:30:27.466" v="583" actId="478"/>
          <ac:spMkLst>
            <pc:docMk/>
            <pc:sldMk cId="2333019532" sldId="291"/>
            <ac:spMk id="62" creationId="{34E4E372-805C-478C-20E0-0FA424E39780}"/>
          </ac:spMkLst>
        </pc:spChg>
        <pc:spChg chg="add mod">
          <ac:chgData name="BLSP Media" userId="666dc17f8a10ad0c" providerId="LiveId" clId="{252D7D0B-552F-4959-BAF4-82A81B4C6EB6}" dt="2022-06-27T14:15:47.867" v="3770" actId="164"/>
          <ac:spMkLst>
            <pc:docMk/>
            <pc:sldMk cId="2333019532" sldId="291"/>
            <ac:spMk id="63" creationId="{6DF5B7DD-65B4-42BA-193A-C275BD36FB9D}"/>
          </ac:spMkLst>
        </pc:spChg>
        <pc:spChg chg="add del mod">
          <ac:chgData name="BLSP Media" userId="666dc17f8a10ad0c" providerId="LiveId" clId="{252D7D0B-552F-4959-BAF4-82A81B4C6EB6}" dt="2022-06-27T11:51:19.588" v="1156" actId="478"/>
          <ac:spMkLst>
            <pc:docMk/>
            <pc:sldMk cId="2333019532" sldId="291"/>
            <ac:spMk id="64" creationId="{9358014A-DA62-1B0E-1145-7A3C2838D20A}"/>
          </ac:spMkLst>
        </pc:spChg>
        <pc:spChg chg="add mod">
          <ac:chgData name="BLSP Media" userId="666dc17f8a10ad0c" providerId="LiveId" clId="{252D7D0B-552F-4959-BAF4-82A81B4C6EB6}" dt="2022-06-27T14:15:47.867" v="3770" actId="164"/>
          <ac:spMkLst>
            <pc:docMk/>
            <pc:sldMk cId="2333019532" sldId="291"/>
            <ac:spMk id="65" creationId="{A7689E33-C42E-939B-B6FD-EDBEC7900B3F}"/>
          </ac:spMkLst>
        </pc:spChg>
        <pc:spChg chg="add del mod">
          <ac:chgData name="BLSP Media" userId="666dc17f8a10ad0c" providerId="LiveId" clId="{252D7D0B-552F-4959-BAF4-82A81B4C6EB6}" dt="2022-06-27T14:15:47.867" v="3770" actId="164"/>
          <ac:spMkLst>
            <pc:docMk/>
            <pc:sldMk cId="2333019532" sldId="291"/>
            <ac:spMk id="66" creationId="{7670EF34-ABAE-1076-78F6-F2D0E5B98580}"/>
          </ac:spMkLst>
        </pc:spChg>
        <pc:spChg chg="add del mod">
          <ac:chgData name="BLSP Media" userId="666dc17f8a10ad0c" providerId="LiveId" clId="{252D7D0B-552F-4959-BAF4-82A81B4C6EB6}" dt="2022-06-27T11:51:12.242" v="1152" actId="478"/>
          <ac:spMkLst>
            <pc:docMk/>
            <pc:sldMk cId="2333019532" sldId="291"/>
            <ac:spMk id="67" creationId="{A6B50856-D27A-990F-EE98-53FE53AA23C2}"/>
          </ac:spMkLst>
        </pc:spChg>
        <pc:spChg chg="add mod">
          <ac:chgData name="BLSP Media" userId="666dc17f8a10ad0c" providerId="LiveId" clId="{252D7D0B-552F-4959-BAF4-82A81B4C6EB6}" dt="2022-06-27T14:15:47.867" v="3770" actId="164"/>
          <ac:spMkLst>
            <pc:docMk/>
            <pc:sldMk cId="2333019532" sldId="291"/>
            <ac:spMk id="68" creationId="{2145F4C7-53A1-46D7-C8C9-AB46AD7541B0}"/>
          </ac:spMkLst>
        </pc:spChg>
        <pc:spChg chg="add del mod">
          <ac:chgData name="BLSP Media" userId="666dc17f8a10ad0c" providerId="LiveId" clId="{252D7D0B-552F-4959-BAF4-82A81B4C6EB6}" dt="2022-06-27T11:52:31.353" v="1160" actId="478"/>
          <ac:spMkLst>
            <pc:docMk/>
            <pc:sldMk cId="2333019532" sldId="291"/>
            <ac:spMk id="69" creationId="{F6C7C437-0128-9F41-22F0-B7FC35A88269}"/>
          </ac:spMkLst>
        </pc:spChg>
        <pc:spChg chg="add del mod">
          <ac:chgData name="BLSP Media" userId="666dc17f8a10ad0c" providerId="LiveId" clId="{252D7D0B-552F-4959-BAF4-82A81B4C6EB6}" dt="2022-06-27T11:52:32.953" v="1161" actId="478"/>
          <ac:spMkLst>
            <pc:docMk/>
            <pc:sldMk cId="2333019532" sldId="291"/>
            <ac:spMk id="70" creationId="{869126A5-9534-F0D0-04AF-22C009188A94}"/>
          </ac:spMkLst>
        </pc:spChg>
        <pc:spChg chg="add del mod">
          <ac:chgData name="BLSP Media" userId="666dc17f8a10ad0c" providerId="LiveId" clId="{252D7D0B-552F-4959-BAF4-82A81B4C6EB6}" dt="2022-06-27T11:51:10.261" v="1151" actId="478"/>
          <ac:spMkLst>
            <pc:docMk/>
            <pc:sldMk cId="2333019532" sldId="291"/>
            <ac:spMk id="71" creationId="{1241CAB4-3B32-4348-760F-2D481C20752D}"/>
          </ac:spMkLst>
        </pc:spChg>
        <pc:spChg chg="add mod">
          <ac:chgData name="BLSP Media" userId="666dc17f8a10ad0c" providerId="LiveId" clId="{252D7D0B-552F-4959-BAF4-82A81B4C6EB6}" dt="2022-06-27T14:15:47.867" v="3770" actId="164"/>
          <ac:spMkLst>
            <pc:docMk/>
            <pc:sldMk cId="2333019532" sldId="291"/>
            <ac:spMk id="72" creationId="{4A32132D-21AE-BB25-1676-DA17BE0E265B}"/>
          </ac:spMkLst>
        </pc:spChg>
        <pc:spChg chg="add del mod">
          <ac:chgData name="BLSP Media" userId="666dc17f8a10ad0c" providerId="LiveId" clId="{252D7D0B-552F-4959-BAF4-82A81B4C6EB6}" dt="2022-06-27T11:38:26.061" v="986" actId="478"/>
          <ac:spMkLst>
            <pc:docMk/>
            <pc:sldMk cId="2333019532" sldId="291"/>
            <ac:spMk id="73" creationId="{BAA807EC-75DA-B53F-CBB6-401C4EED0AA9}"/>
          </ac:spMkLst>
        </pc:spChg>
        <pc:spChg chg="add mod">
          <ac:chgData name="BLSP Media" userId="666dc17f8a10ad0c" providerId="LiveId" clId="{252D7D0B-552F-4959-BAF4-82A81B4C6EB6}" dt="2022-06-27T14:15:47.867" v="3770" actId="164"/>
          <ac:spMkLst>
            <pc:docMk/>
            <pc:sldMk cId="2333019532" sldId="291"/>
            <ac:spMk id="74" creationId="{1C0870A2-A74E-8EAA-D3DE-9E7B9AF1EF91}"/>
          </ac:spMkLst>
        </pc:spChg>
        <pc:spChg chg="add mod">
          <ac:chgData name="BLSP Media" userId="666dc17f8a10ad0c" providerId="LiveId" clId="{252D7D0B-552F-4959-BAF4-82A81B4C6EB6}" dt="2022-06-27T14:15:47.867" v="3770" actId="164"/>
          <ac:spMkLst>
            <pc:docMk/>
            <pc:sldMk cId="2333019532" sldId="291"/>
            <ac:spMk id="75" creationId="{BD136844-7415-8790-A1FE-BAB85CF8B7FA}"/>
          </ac:spMkLst>
        </pc:spChg>
        <pc:spChg chg="add mod">
          <ac:chgData name="BLSP Media" userId="666dc17f8a10ad0c" providerId="LiveId" clId="{252D7D0B-552F-4959-BAF4-82A81B4C6EB6}" dt="2022-06-27T14:15:47.867" v="3770" actId="164"/>
          <ac:spMkLst>
            <pc:docMk/>
            <pc:sldMk cId="2333019532" sldId="291"/>
            <ac:spMk id="76" creationId="{B4E97A61-3FA0-6743-3F09-BC96688EF860}"/>
          </ac:spMkLst>
        </pc:spChg>
        <pc:spChg chg="add mod">
          <ac:chgData name="BLSP Media" userId="666dc17f8a10ad0c" providerId="LiveId" clId="{252D7D0B-552F-4959-BAF4-82A81B4C6EB6}" dt="2022-06-27T14:15:47.867" v="3770" actId="164"/>
          <ac:spMkLst>
            <pc:docMk/>
            <pc:sldMk cId="2333019532" sldId="291"/>
            <ac:spMk id="77" creationId="{F2C6822C-2538-50C2-6978-F671508585DC}"/>
          </ac:spMkLst>
        </pc:spChg>
        <pc:spChg chg="add mod">
          <ac:chgData name="BLSP Media" userId="666dc17f8a10ad0c" providerId="LiveId" clId="{252D7D0B-552F-4959-BAF4-82A81B4C6EB6}" dt="2022-06-27T14:15:47.867" v="3770" actId="164"/>
          <ac:spMkLst>
            <pc:docMk/>
            <pc:sldMk cId="2333019532" sldId="291"/>
            <ac:spMk id="78" creationId="{F9962E89-1C20-F094-AD1F-ECD8978A7614}"/>
          </ac:spMkLst>
        </pc:spChg>
        <pc:spChg chg="add mod">
          <ac:chgData name="BLSP Media" userId="666dc17f8a10ad0c" providerId="LiveId" clId="{252D7D0B-552F-4959-BAF4-82A81B4C6EB6}" dt="2022-06-27T14:15:47.867" v="3770" actId="164"/>
          <ac:spMkLst>
            <pc:docMk/>
            <pc:sldMk cId="2333019532" sldId="291"/>
            <ac:spMk id="79" creationId="{5398909D-4171-C9C5-3C05-7ED58E8060EF}"/>
          </ac:spMkLst>
        </pc:spChg>
        <pc:spChg chg="add mod">
          <ac:chgData name="BLSP Media" userId="666dc17f8a10ad0c" providerId="LiveId" clId="{252D7D0B-552F-4959-BAF4-82A81B4C6EB6}" dt="2022-06-27T14:15:47.867" v="3770" actId="164"/>
          <ac:spMkLst>
            <pc:docMk/>
            <pc:sldMk cId="2333019532" sldId="291"/>
            <ac:spMk id="80" creationId="{6E760DEC-D40A-E99B-6FAA-DE72405D0468}"/>
          </ac:spMkLst>
        </pc:spChg>
        <pc:spChg chg="add mod">
          <ac:chgData name="BLSP Media" userId="666dc17f8a10ad0c" providerId="LiveId" clId="{252D7D0B-552F-4959-BAF4-82A81B4C6EB6}" dt="2022-06-27T14:15:47.867" v="3770" actId="164"/>
          <ac:spMkLst>
            <pc:docMk/>
            <pc:sldMk cId="2333019532" sldId="291"/>
            <ac:spMk id="81" creationId="{E3CD81E0-CDC3-E159-CCCF-53D3BC8A1D5A}"/>
          </ac:spMkLst>
        </pc:spChg>
        <pc:spChg chg="add mod">
          <ac:chgData name="BLSP Media" userId="666dc17f8a10ad0c" providerId="LiveId" clId="{252D7D0B-552F-4959-BAF4-82A81B4C6EB6}" dt="2022-06-27T14:15:47.867" v="3770" actId="164"/>
          <ac:spMkLst>
            <pc:docMk/>
            <pc:sldMk cId="2333019532" sldId="291"/>
            <ac:spMk id="82" creationId="{E3389ADD-EE59-5E0B-D119-0CE9117F3D6E}"/>
          </ac:spMkLst>
        </pc:spChg>
        <pc:spChg chg="add mod">
          <ac:chgData name="BLSP Media" userId="666dc17f8a10ad0c" providerId="LiveId" clId="{252D7D0B-552F-4959-BAF4-82A81B4C6EB6}" dt="2022-06-27T14:15:47.867" v="3770" actId="164"/>
          <ac:spMkLst>
            <pc:docMk/>
            <pc:sldMk cId="2333019532" sldId="291"/>
            <ac:spMk id="83" creationId="{3E2A09AF-5A1F-5A9A-BC88-FE5FE5B23BCD}"/>
          </ac:spMkLst>
        </pc:spChg>
        <pc:spChg chg="add mod">
          <ac:chgData name="BLSP Media" userId="666dc17f8a10ad0c" providerId="LiveId" clId="{252D7D0B-552F-4959-BAF4-82A81B4C6EB6}" dt="2022-06-27T14:15:47.867" v="3770" actId="164"/>
          <ac:spMkLst>
            <pc:docMk/>
            <pc:sldMk cId="2333019532" sldId="291"/>
            <ac:spMk id="84" creationId="{F6F871EA-482A-04BF-90BE-FE47DFE8AE04}"/>
          </ac:spMkLst>
        </pc:spChg>
        <pc:spChg chg="add del mod">
          <ac:chgData name="BLSP Media" userId="666dc17f8a10ad0c" providerId="LiveId" clId="{252D7D0B-552F-4959-BAF4-82A81B4C6EB6}" dt="2022-06-27T11:41:21.723" v="1025"/>
          <ac:spMkLst>
            <pc:docMk/>
            <pc:sldMk cId="2333019532" sldId="291"/>
            <ac:spMk id="85" creationId="{2DA71315-C38F-50C9-FF9D-6FF346905E67}"/>
          </ac:spMkLst>
        </pc:spChg>
        <pc:spChg chg="add mod">
          <ac:chgData name="BLSP Media" userId="666dc17f8a10ad0c" providerId="LiveId" clId="{252D7D0B-552F-4959-BAF4-82A81B4C6EB6}" dt="2022-06-27T14:15:47.867" v="3770" actId="164"/>
          <ac:spMkLst>
            <pc:docMk/>
            <pc:sldMk cId="2333019532" sldId="291"/>
            <ac:spMk id="87" creationId="{0367721E-85AD-B760-C612-303287D784B6}"/>
          </ac:spMkLst>
        </pc:spChg>
        <pc:spChg chg="add mod">
          <ac:chgData name="BLSP Media" userId="666dc17f8a10ad0c" providerId="LiveId" clId="{252D7D0B-552F-4959-BAF4-82A81B4C6EB6}" dt="2022-06-27T14:15:47.867" v="3770" actId="164"/>
          <ac:spMkLst>
            <pc:docMk/>
            <pc:sldMk cId="2333019532" sldId="291"/>
            <ac:spMk id="88" creationId="{B00B424F-BD34-619D-9790-7FF30AA76D48}"/>
          </ac:spMkLst>
        </pc:spChg>
        <pc:spChg chg="add mod">
          <ac:chgData name="BLSP Media" userId="666dc17f8a10ad0c" providerId="LiveId" clId="{252D7D0B-552F-4959-BAF4-82A81B4C6EB6}" dt="2022-06-27T14:15:47.867" v="3770" actId="164"/>
          <ac:spMkLst>
            <pc:docMk/>
            <pc:sldMk cId="2333019532" sldId="291"/>
            <ac:spMk id="89" creationId="{CF87AF14-5F5E-D17A-3702-334156922688}"/>
          </ac:spMkLst>
        </pc:spChg>
        <pc:spChg chg="add mod">
          <ac:chgData name="BLSP Media" userId="666dc17f8a10ad0c" providerId="LiveId" clId="{252D7D0B-552F-4959-BAF4-82A81B4C6EB6}" dt="2022-06-27T14:15:47.867" v="3770" actId="164"/>
          <ac:spMkLst>
            <pc:docMk/>
            <pc:sldMk cId="2333019532" sldId="291"/>
            <ac:spMk id="90" creationId="{1A0D4355-05BF-336F-FC5B-FA4107BA7F30}"/>
          </ac:spMkLst>
        </pc:spChg>
        <pc:spChg chg="add mod">
          <ac:chgData name="BLSP Media" userId="666dc17f8a10ad0c" providerId="LiveId" clId="{252D7D0B-552F-4959-BAF4-82A81B4C6EB6}" dt="2022-06-27T14:15:47.867" v="3770" actId="164"/>
          <ac:spMkLst>
            <pc:docMk/>
            <pc:sldMk cId="2333019532" sldId="291"/>
            <ac:spMk id="91" creationId="{CEDA5260-AACF-4FF2-855B-A725C6955FAE}"/>
          </ac:spMkLst>
        </pc:spChg>
        <pc:spChg chg="add mod">
          <ac:chgData name="BLSP Media" userId="666dc17f8a10ad0c" providerId="LiveId" clId="{252D7D0B-552F-4959-BAF4-82A81B4C6EB6}" dt="2022-06-27T14:15:47.867" v="3770" actId="164"/>
          <ac:spMkLst>
            <pc:docMk/>
            <pc:sldMk cId="2333019532" sldId="291"/>
            <ac:spMk id="92" creationId="{C3A41C95-683C-FE3D-0173-B438589E4B52}"/>
          </ac:spMkLst>
        </pc:spChg>
        <pc:spChg chg="add mod">
          <ac:chgData name="BLSP Media" userId="666dc17f8a10ad0c" providerId="LiveId" clId="{252D7D0B-552F-4959-BAF4-82A81B4C6EB6}" dt="2022-06-27T14:15:47.867" v="3770" actId="164"/>
          <ac:spMkLst>
            <pc:docMk/>
            <pc:sldMk cId="2333019532" sldId="291"/>
            <ac:spMk id="93" creationId="{D0271AD9-FEDA-9655-30CE-899D19F9813B}"/>
          </ac:spMkLst>
        </pc:spChg>
        <pc:spChg chg="add mod">
          <ac:chgData name="BLSP Media" userId="666dc17f8a10ad0c" providerId="LiveId" clId="{252D7D0B-552F-4959-BAF4-82A81B4C6EB6}" dt="2022-06-27T14:15:47.867" v="3770" actId="164"/>
          <ac:spMkLst>
            <pc:docMk/>
            <pc:sldMk cId="2333019532" sldId="291"/>
            <ac:spMk id="95" creationId="{C5D879D4-D2C2-97F6-AD06-C2BD2A43D36E}"/>
          </ac:spMkLst>
        </pc:spChg>
        <pc:spChg chg="add del mod">
          <ac:chgData name="BLSP Media" userId="666dc17f8a10ad0c" providerId="LiveId" clId="{252D7D0B-552F-4959-BAF4-82A81B4C6EB6}" dt="2022-06-27T12:21:29.202" v="1435" actId="478"/>
          <ac:spMkLst>
            <pc:docMk/>
            <pc:sldMk cId="2333019532" sldId="291"/>
            <ac:spMk id="96" creationId="{41290EE1-EA8C-2D7A-4FD5-43C774F7911A}"/>
          </ac:spMkLst>
        </pc:spChg>
        <pc:spChg chg="add mod">
          <ac:chgData name="BLSP Media" userId="666dc17f8a10ad0c" providerId="LiveId" clId="{252D7D0B-552F-4959-BAF4-82A81B4C6EB6}" dt="2022-06-27T14:15:47.867" v="3770" actId="164"/>
          <ac:spMkLst>
            <pc:docMk/>
            <pc:sldMk cId="2333019532" sldId="291"/>
            <ac:spMk id="97" creationId="{058E2562-6771-E923-75DB-F236D66C5C75}"/>
          </ac:spMkLst>
        </pc:spChg>
        <pc:spChg chg="add mod">
          <ac:chgData name="BLSP Media" userId="666dc17f8a10ad0c" providerId="LiveId" clId="{252D7D0B-552F-4959-BAF4-82A81B4C6EB6}" dt="2022-06-27T14:15:47.867" v="3770" actId="164"/>
          <ac:spMkLst>
            <pc:docMk/>
            <pc:sldMk cId="2333019532" sldId="291"/>
            <ac:spMk id="98" creationId="{5DB8E15C-9740-51E5-E144-96703869295E}"/>
          </ac:spMkLst>
        </pc:spChg>
        <pc:spChg chg="add del mod">
          <ac:chgData name="BLSP Media" userId="666dc17f8a10ad0c" providerId="LiveId" clId="{252D7D0B-552F-4959-BAF4-82A81B4C6EB6}" dt="2022-06-27T12:21:58.412" v="1498" actId="478"/>
          <ac:spMkLst>
            <pc:docMk/>
            <pc:sldMk cId="2333019532" sldId="291"/>
            <ac:spMk id="99" creationId="{20B7C1C5-AE1D-AAF7-33FF-B7230A8C4C95}"/>
          </ac:spMkLst>
        </pc:spChg>
        <pc:spChg chg="add mod">
          <ac:chgData name="BLSP Media" userId="666dc17f8a10ad0c" providerId="LiveId" clId="{252D7D0B-552F-4959-BAF4-82A81B4C6EB6}" dt="2022-06-27T14:15:47.867" v="3770" actId="164"/>
          <ac:spMkLst>
            <pc:docMk/>
            <pc:sldMk cId="2333019532" sldId="291"/>
            <ac:spMk id="100" creationId="{B357EB0F-CA08-ACB6-9C1B-B6CB84AAE88B}"/>
          </ac:spMkLst>
        </pc:spChg>
        <pc:spChg chg="add mod">
          <ac:chgData name="BLSP Media" userId="666dc17f8a10ad0c" providerId="LiveId" clId="{252D7D0B-552F-4959-BAF4-82A81B4C6EB6}" dt="2022-06-27T14:15:47.867" v="3770" actId="164"/>
          <ac:spMkLst>
            <pc:docMk/>
            <pc:sldMk cId="2333019532" sldId="291"/>
            <ac:spMk id="101" creationId="{BDBABB10-8BFD-4B7C-3A14-9D66E4697577}"/>
          </ac:spMkLst>
        </pc:spChg>
        <pc:spChg chg="add mod">
          <ac:chgData name="BLSP Media" userId="666dc17f8a10ad0c" providerId="LiveId" clId="{252D7D0B-552F-4959-BAF4-82A81B4C6EB6}" dt="2022-06-27T14:15:47.867" v="3770" actId="164"/>
          <ac:spMkLst>
            <pc:docMk/>
            <pc:sldMk cId="2333019532" sldId="291"/>
            <ac:spMk id="102" creationId="{66D9E6C9-5207-861C-BC37-EE57B9315D13}"/>
          </ac:spMkLst>
        </pc:spChg>
        <pc:spChg chg="add mod">
          <ac:chgData name="BLSP Media" userId="666dc17f8a10ad0c" providerId="LiveId" clId="{252D7D0B-552F-4959-BAF4-82A81B4C6EB6}" dt="2022-06-27T14:15:47.867" v="3770" actId="164"/>
          <ac:spMkLst>
            <pc:docMk/>
            <pc:sldMk cId="2333019532" sldId="291"/>
            <ac:spMk id="103" creationId="{432B46F9-C36B-63C9-A54C-E98189CB97BC}"/>
          </ac:spMkLst>
        </pc:spChg>
        <pc:spChg chg="add mod">
          <ac:chgData name="BLSP Media" userId="666dc17f8a10ad0c" providerId="LiveId" clId="{252D7D0B-552F-4959-BAF4-82A81B4C6EB6}" dt="2022-06-27T14:15:47.867" v="3770" actId="164"/>
          <ac:spMkLst>
            <pc:docMk/>
            <pc:sldMk cId="2333019532" sldId="291"/>
            <ac:spMk id="104" creationId="{52841286-11DC-F7B9-00F9-33CEF28F7533}"/>
          </ac:spMkLst>
        </pc:spChg>
        <pc:spChg chg="add del mod">
          <ac:chgData name="BLSP Media" userId="666dc17f8a10ad0c" providerId="LiveId" clId="{252D7D0B-552F-4959-BAF4-82A81B4C6EB6}" dt="2022-06-27T13:00:33.643" v="2274" actId="478"/>
          <ac:spMkLst>
            <pc:docMk/>
            <pc:sldMk cId="2333019532" sldId="291"/>
            <ac:spMk id="105" creationId="{50402D8F-BAEB-888A-BEF9-1AE16625634E}"/>
          </ac:spMkLst>
        </pc:spChg>
        <pc:spChg chg="add mod">
          <ac:chgData name="BLSP Media" userId="666dc17f8a10ad0c" providerId="LiveId" clId="{252D7D0B-552F-4959-BAF4-82A81B4C6EB6}" dt="2022-06-27T14:15:47.867" v="3770" actId="164"/>
          <ac:spMkLst>
            <pc:docMk/>
            <pc:sldMk cId="2333019532" sldId="291"/>
            <ac:spMk id="106" creationId="{C417EEC3-EA88-F256-9B92-1E9DBB1D8DBE}"/>
          </ac:spMkLst>
        </pc:spChg>
        <pc:spChg chg="add mod">
          <ac:chgData name="BLSP Media" userId="666dc17f8a10ad0c" providerId="LiveId" clId="{252D7D0B-552F-4959-BAF4-82A81B4C6EB6}" dt="2022-06-27T14:15:47.867" v="3770" actId="164"/>
          <ac:spMkLst>
            <pc:docMk/>
            <pc:sldMk cId="2333019532" sldId="291"/>
            <ac:spMk id="109" creationId="{3BBC0AAF-5EAC-E3BF-6FEE-D1134905EC2F}"/>
          </ac:spMkLst>
        </pc:spChg>
        <pc:spChg chg="add del mod">
          <ac:chgData name="BLSP Media" userId="666dc17f8a10ad0c" providerId="LiveId" clId="{252D7D0B-552F-4959-BAF4-82A81B4C6EB6}" dt="2022-06-27T13:34:40.149" v="3396" actId="22"/>
          <ac:spMkLst>
            <pc:docMk/>
            <pc:sldMk cId="2333019532" sldId="291"/>
            <ac:spMk id="110" creationId="{F3120079-EF91-19A1-C6F7-B96320839AB8}"/>
          </ac:spMkLst>
        </pc:spChg>
        <pc:spChg chg="add mod">
          <ac:chgData name="BLSP Media" userId="666dc17f8a10ad0c" providerId="LiveId" clId="{252D7D0B-552F-4959-BAF4-82A81B4C6EB6}" dt="2022-06-27T14:15:47.867" v="3770" actId="164"/>
          <ac:spMkLst>
            <pc:docMk/>
            <pc:sldMk cId="2333019532" sldId="291"/>
            <ac:spMk id="111" creationId="{47704793-E07D-CD21-1569-4E9BBF5A664B}"/>
          </ac:spMkLst>
        </pc:spChg>
        <pc:spChg chg="add del mod">
          <ac:chgData name="BLSP Media" userId="666dc17f8a10ad0c" providerId="LiveId" clId="{252D7D0B-552F-4959-BAF4-82A81B4C6EB6}" dt="2022-06-27T14:08:13.670" v="3618" actId="21"/>
          <ac:spMkLst>
            <pc:docMk/>
            <pc:sldMk cId="2333019532" sldId="291"/>
            <ac:spMk id="112" creationId="{9DB501A5-5748-1E57-8494-4AE68E802E86}"/>
          </ac:spMkLst>
        </pc:spChg>
        <pc:spChg chg="add mod">
          <ac:chgData name="BLSP Media" userId="666dc17f8a10ad0c" providerId="LiveId" clId="{252D7D0B-552F-4959-BAF4-82A81B4C6EB6}" dt="2022-06-27T14:15:47.867" v="3770" actId="164"/>
          <ac:spMkLst>
            <pc:docMk/>
            <pc:sldMk cId="2333019532" sldId="291"/>
            <ac:spMk id="113" creationId="{942E04C5-C79D-172E-3CD6-0D0ACB5EEC1F}"/>
          </ac:spMkLst>
        </pc:spChg>
        <pc:spChg chg="add mod">
          <ac:chgData name="BLSP Media" userId="666dc17f8a10ad0c" providerId="LiveId" clId="{252D7D0B-552F-4959-BAF4-82A81B4C6EB6}" dt="2022-06-27T14:15:47.867" v="3770" actId="164"/>
          <ac:spMkLst>
            <pc:docMk/>
            <pc:sldMk cId="2333019532" sldId="291"/>
            <ac:spMk id="114" creationId="{F0D98E5A-6320-1AF5-C7B0-C32E53DD5CEC}"/>
          </ac:spMkLst>
        </pc:spChg>
        <pc:spChg chg="add del mod">
          <ac:chgData name="BLSP Media" userId="666dc17f8a10ad0c" providerId="LiveId" clId="{252D7D0B-552F-4959-BAF4-82A81B4C6EB6}" dt="2022-06-27T14:13:13.227" v="3691" actId="478"/>
          <ac:spMkLst>
            <pc:docMk/>
            <pc:sldMk cId="2333019532" sldId="291"/>
            <ac:spMk id="115" creationId="{D445B9F1-EFB3-082D-FF92-4BB208D6DBD5}"/>
          </ac:spMkLst>
        </pc:spChg>
        <pc:spChg chg="add del">
          <ac:chgData name="BLSP Media" userId="666dc17f8a10ad0c" providerId="LiveId" clId="{252D7D0B-552F-4959-BAF4-82A81B4C6EB6}" dt="2022-06-27T14:12:31.168" v="3667" actId="22"/>
          <ac:spMkLst>
            <pc:docMk/>
            <pc:sldMk cId="2333019532" sldId="291"/>
            <ac:spMk id="116" creationId="{E4BB4A98-ED75-2333-FA32-E659C5E1BF26}"/>
          </ac:spMkLst>
        </pc:spChg>
        <pc:spChg chg="add del mod">
          <ac:chgData name="BLSP Media" userId="666dc17f8a10ad0c" providerId="LiveId" clId="{252D7D0B-552F-4959-BAF4-82A81B4C6EB6}" dt="2022-06-27T14:13:11.379" v="3689" actId="478"/>
          <ac:spMkLst>
            <pc:docMk/>
            <pc:sldMk cId="2333019532" sldId="291"/>
            <ac:spMk id="117" creationId="{4BCB1A1C-3E5B-7DEE-5A7B-9030AA0E0F57}"/>
          </ac:spMkLst>
        </pc:spChg>
        <pc:spChg chg="add mod">
          <ac:chgData name="BLSP Media" userId="666dc17f8a10ad0c" providerId="LiveId" clId="{252D7D0B-552F-4959-BAF4-82A81B4C6EB6}" dt="2022-06-27T14:15:47.867" v="3770" actId="164"/>
          <ac:spMkLst>
            <pc:docMk/>
            <pc:sldMk cId="2333019532" sldId="291"/>
            <ac:spMk id="119" creationId="{D691138D-5A3C-C344-E29B-875E3CB70E98}"/>
          </ac:spMkLst>
        </pc:spChg>
        <pc:spChg chg="add mod">
          <ac:chgData name="BLSP Media" userId="666dc17f8a10ad0c" providerId="LiveId" clId="{252D7D0B-552F-4959-BAF4-82A81B4C6EB6}" dt="2022-06-27T14:15:47.867" v="3770" actId="164"/>
          <ac:spMkLst>
            <pc:docMk/>
            <pc:sldMk cId="2333019532" sldId="291"/>
            <ac:spMk id="122" creationId="{5D47B2D0-B102-1A22-2F4A-1A605801CB89}"/>
          </ac:spMkLst>
        </pc:spChg>
        <pc:grpChg chg="del">
          <ac:chgData name="BLSP Media" userId="666dc17f8a10ad0c" providerId="LiveId" clId="{252D7D0B-552F-4959-BAF4-82A81B4C6EB6}" dt="2022-06-27T10:29:52.815" v="580" actId="165"/>
          <ac:grpSpMkLst>
            <pc:docMk/>
            <pc:sldMk cId="2333019532" sldId="291"/>
            <ac:grpSpMk id="3" creationId="{264BB8F0-6E02-5851-B423-67A40190CC08}"/>
          </ac:grpSpMkLst>
        </pc:grpChg>
        <pc:grpChg chg="add mod">
          <ac:chgData name="BLSP Media" userId="666dc17f8a10ad0c" providerId="LiveId" clId="{252D7D0B-552F-4959-BAF4-82A81B4C6EB6}" dt="2022-06-27T14:15:47.867" v="3770" actId="164"/>
          <ac:grpSpMkLst>
            <pc:docMk/>
            <pc:sldMk cId="2333019532" sldId="291"/>
            <ac:grpSpMk id="123" creationId="{614FC211-17DB-AFDC-C4AC-AF33E4CCA2E2}"/>
          </ac:grpSpMkLst>
        </pc:grpChg>
        <pc:picChg chg="add del mod">
          <ac:chgData name="BLSP Media" userId="666dc17f8a10ad0c" providerId="LiveId" clId="{252D7D0B-552F-4959-BAF4-82A81B4C6EB6}" dt="2022-06-27T12:12:06.703" v="1246"/>
          <ac:picMkLst>
            <pc:docMk/>
            <pc:sldMk cId="2333019532" sldId="291"/>
            <ac:picMk id="7" creationId="{57486295-BEAB-578D-936E-F0EACC4554AF}"/>
          </ac:picMkLst>
        </pc:picChg>
        <pc:picChg chg="add del mod">
          <ac:chgData name="BLSP Media" userId="666dc17f8a10ad0c" providerId="LiveId" clId="{252D7D0B-552F-4959-BAF4-82A81B4C6EB6}" dt="2022-06-27T12:12:06.703" v="1246"/>
          <ac:picMkLst>
            <pc:docMk/>
            <pc:sldMk cId="2333019532" sldId="291"/>
            <ac:picMk id="9" creationId="{2FDED661-BB00-375A-BBC9-94CFAA6E5439}"/>
          </ac:picMkLst>
        </pc:picChg>
        <pc:picChg chg="add del mod modCrop">
          <ac:chgData name="BLSP Media" userId="666dc17f8a10ad0c" providerId="LiveId" clId="{252D7D0B-552F-4959-BAF4-82A81B4C6EB6}" dt="2022-06-27T12:15:07.066" v="1286" actId="478"/>
          <ac:picMkLst>
            <pc:docMk/>
            <pc:sldMk cId="2333019532" sldId="291"/>
            <ac:picMk id="11" creationId="{CD58089D-19F3-A337-0079-753D2E753298}"/>
          </ac:picMkLst>
        </pc:picChg>
        <pc:picChg chg="add del mod modCrop">
          <ac:chgData name="BLSP Media" userId="666dc17f8a10ad0c" providerId="LiveId" clId="{252D7D0B-552F-4959-BAF4-82A81B4C6EB6}" dt="2022-06-27T12:16:19.940" v="1325" actId="21"/>
          <ac:picMkLst>
            <pc:docMk/>
            <pc:sldMk cId="2333019532" sldId="291"/>
            <ac:picMk id="13" creationId="{983572D1-D937-82B1-C493-D17B18C2057E}"/>
          </ac:picMkLst>
        </pc:picChg>
        <pc:picChg chg="add del mod modCrop">
          <ac:chgData name="BLSP Media" userId="666dc17f8a10ad0c" providerId="LiveId" clId="{252D7D0B-552F-4959-BAF4-82A81B4C6EB6}" dt="2022-06-27T12:23:09.311" v="1556" actId="21"/>
          <ac:picMkLst>
            <pc:docMk/>
            <pc:sldMk cId="2333019532" sldId="291"/>
            <ac:picMk id="15" creationId="{8E833B25-8842-A62C-4FFB-B4121EDD6BE7}"/>
          </ac:picMkLst>
        </pc:picChg>
        <pc:picChg chg="add mod modCrop">
          <ac:chgData name="BLSP Media" userId="666dc17f8a10ad0c" providerId="LiveId" clId="{252D7D0B-552F-4959-BAF4-82A81B4C6EB6}" dt="2022-06-27T14:15:47.867" v="3770" actId="164"/>
          <ac:picMkLst>
            <pc:docMk/>
            <pc:sldMk cId="2333019532" sldId="291"/>
            <ac:picMk id="18" creationId="{DCA61E33-BCF3-EBF6-4649-76C5B93CBD44}"/>
          </ac:picMkLst>
        </pc:picChg>
        <pc:picChg chg="add del mod">
          <ac:chgData name="BLSP Media" userId="666dc17f8a10ad0c" providerId="LiveId" clId="{252D7D0B-552F-4959-BAF4-82A81B4C6EB6}" dt="2022-06-27T14:13:12.614" v="3690" actId="478"/>
          <ac:picMkLst>
            <pc:docMk/>
            <pc:sldMk cId="2333019532" sldId="291"/>
            <ac:picMk id="21" creationId="{0076AFE5-08ED-4D39-ABAF-24AC702CCB06}"/>
          </ac:picMkLst>
        </pc:picChg>
        <pc:picChg chg="add mod">
          <ac:chgData name="BLSP Media" userId="666dc17f8a10ad0c" providerId="LiveId" clId="{252D7D0B-552F-4959-BAF4-82A81B4C6EB6}" dt="2022-06-27T14:15:47.867" v="3770" actId="164"/>
          <ac:picMkLst>
            <pc:docMk/>
            <pc:sldMk cId="2333019532" sldId="291"/>
            <ac:picMk id="26" creationId="{073611DA-0E12-93CC-640E-E7AECBDDD3B1}"/>
          </ac:picMkLst>
        </pc:picChg>
        <pc:picChg chg="add del mod">
          <ac:chgData name="BLSP Media" userId="666dc17f8a10ad0c" providerId="LiveId" clId="{252D7D0B-552F-4959-BAF4-82A81B4C6EB6}" dt="2022-06-27T13:02:21.352" v="2304" actId="21"/>
          <ac:picMkLst>
            <pc:docMk/>
            <pc:sldMk cId="2333019532" sldId="291"/>
            <ac:picMk id="29" creationId="{7D0CE98C-2891-6C3E-55EF-CCB0BC1648F6}"/>
          </ac:picMkLst>
        </pc:picChg>
        <pc:picChg chg="mod topLvl">
          <ac:chgData name="BLSP Media" userId="666dc17f8a10ad0c" providerId="LiveId" clId="{252D7D0B-552F-4959-BAF4-82A81B4C6EB6}" dt="2022-06-27T14:15:47.867" v="3770" actId="164"/>
          <ac:picMkLst>
            <pc:docMk/>
            <pc:sldMk cId="2333019532" sldId="291"/>
            <ac:picMk id="34" creationId="{14BF1AEE-72FD-4149-A192-2D7330FADAB3}"/>
          </ac:picMkLst>
        </pc:picChg>
        <pc:picChg chg="mod topLvl">
          <ac:chgData name="BLSP Media" userId="666dc17f8a10ad0c" providerId="LiveId" clId="{252D7D0B-552F-4959-BAF4-82A81B4C6EB6}" dt="2022-06-27T14:15:47.867" v="3770" actId="164"/>
          <ac:picMkLst>
            <pc:docMk/>
            <pc:sldMk cId="2333019532" sldId="291"/>
            <ac:picMk id="35" creationId="{2BFF612D-D234-4B34-8391-D36D740457DC}"/>
          </ac:picMkLst>
        </pc:picChg>
        <pc:picChg chg="add del mod topLvl">
          <ac:chgData name="BLSP Media" userId="666dc17f8a10ad0c" providerId="LiveId" clId="{252D7D0B-552F-4959-BAF4-82A81B4C6EB6}" dt="2022-06-27T10:30:27.466" v="583" actId="478"/>
          <ac:picMkLst>
            <pc:docMk/>
            <pc:sldMk cId="2333019532" sldId="291"/>
            <ac:picMk id="44" creationId="{50469D1D-CC15-E3A1-8426-E2771E58D0B9}"/>
          </ac:picMkLst>
        </pc:picChg>
        <pc:picChg chg="add del mod topLvl">
          <ac:chgData name="BLSP Media" userId="666dc17f8a10ad0c" providerId="LiveId" clId="{252D7D0B-552F-4959-BAF4-82A81B4C6EB6}" dt="2022-06-27T10:30:27.466" v="583" actId="478"/>
          <ac:picMkLst>
            <pc:docMk/>
            <pc:sldMk cId="2333019532" sldId="291"/>
            <ac:picMk id="45" creationId="{78546E9F-9A62-026C-9041-A621516D4C29}"/>
          </ac:picMkLst>
        </pc:picChg>
        <pc:picChg chg="add del mod topLvl">
          <ac:chgData name="BLSP Media" userId="666dc17f8a10ad0c" providerId="LiveId" clId="{252D7D0B-552F-4959-BAF4-82A81B4C6EB6}" dt="2022-06-27T10:30:27.466" v="583" actId="478"/>
          <ac:picMkLst>
            <pc:docMk/>
            <pc:sldMk cId="2333019532" sldId="291"/>
            <ac:picMk id="46" creationId="{BFD79CD8-EA61-BEBE-E05D-E8FA49A9A68A}"/>
          </ac:picMkLst>
        </pc:picChg>
        <pc:picChg chg="add del mod topLvl">
          <ac:chgData name="BLSP Media" userId="666dc17f8a10ad0c" providerId="LiveId" clId="{252D7D0B-552F-4959-BAF4-82A81B4C6EB6}" dt="2022-06-27T10:30:27.466" v="583" actId="478"/>
          <ac:picMkLst>
            <pc:docMk/>
            <pc:sldMk cId="2333019532" sldId="291"/>
            <ac:picMk id="47" creationId="{CC95ED0D-8A2E-7CAB-9052-1438D31AE089}"/>
          </ac:picMkLst>
        </pc:picChg>
        <pc:picChg chg="add del mod topLvl">
          <ac:chgData name="BLSP Media" userId="666dc17f8a10ad0c" providerId="LiveId" clId="{252D7D0B-552F-4959-BAF4-82A81B4C6EB6}" dt="2022-06-27T10:30:27.466" v="583" actId="478"/>
          <ac:picMkLst>
            <pc:docMk/>
            <pc:sldMk cId="2333019532" sldId="291"/>
            <ac:picMk id="48" creationId="{2E6024C5-61B0-8EEF-8663-58D6175DBD3F}"/>
          </ac:picMkLst>
        </pc:picChg>
        <pc:picChg chg="add del mod topLvl">
          <ac:chgData name="BLSP Media" userId="666dc17f8a10ad0c" providerId="LiveId" clId="{252D7D0B-552F-4959-BAF4-82A81B4C6EB6}" dt="2022-06-27T10:30:27.466" v="583" actId="478"/>
          <ac:picMkLst>
            <pc:docMk/>
            <pc:sldMk cId="2333019532" sldId="291"/>
            <ac:picMk id="55" creationId="{C2F445EA-AEE5-53FE-DD77-B91E477B2D56}"/>
          </ac:picMkLst>
        </pc:picChg>
        <pc:picChg chg="add del mod topLvl">
          <ac:chgData name="BLSP Media" userId="666dc17f8a10ad0c" providerId="LiveId" clId="{252D7D0B-552F-4959-BAF4-82A81B4C6EB6}" dt="2022-06-27T10:30:27.466" v="583" actId="478"/>
          <ac:picMkLst>
            <pc:docMk/>
            <pc:sldMk cId="2333019532" sldId="291"/>
            <ac:picMk id="56" creationId="{69EA10CA-F10F-8238-53E7-83CFB1217996}"/>
          </ac:picMkLst>
        </pc:picChg>
        <pc:picChg chg="add del mod topLvl">
          <ac:chgData name="BLSP Media" userId="666dc17f8a10ad0c" providerId="LiveId" clId="{252D7D0B-552F-4959-BAF4-82A81B4C6EB6}" dt="2022-06-27T10:30:27.466" v="583" actId="478"/>
          <ac:picMkLst>
            <pc:docMk/>
            <pc:sldMk cId="2333019532" sldId="291"/>
            <ac:picMk id="57" creationId="{1EC01FB1-572C-B36C-4A2C-8EE89CD7E8D9}"/>
          </ac:picMkLst>
        </pc:picChg>
        <pc:picChg chg="add del mod topLvl">
          <ac:chgData name="BLSP Media" userId="666dc17f8a10ad0c" providerId="LiveId" clId="{252D7D0B-552F-4959-BAF4-82A81B4C6EB6}" dt="2022-06-27T10:30:27.466" v="583" actId="478"/>
          <ac:picMkLst>
            <pc:docMk/>
            <pc:sldMk cId="2333019532" sldId="291"/>
            <ac:picMk id="58" creationId="{D5EB5164-1C21-C33B-846D-1CEEE5F4C394}"/>
          </ac:picMkLst>
        </pc:picChg>
        <pc:picChg chg="add del mod topLvl">
          <ac:chgData name="BLSP Media" userId="666dc17f8a10ad0c" providerId="LiveId" clId="{252D7D0B-552F-4959-BAF4-82A81B4C6EB6}" dt="2022-06-27T10:30:27.466" v="583" actId="478"/>
          <ac:picMkLst>
            <pc:docMk/>
            <pc:sldMk cId="2333019532" sldId="291"/>
            <ac:picMk id="59" creationId="{1E9A689C-6BF9-D380-D17F-EA7450CF8E89}"/>
          </ac:picMkLst>
        </pc:picChg>
        <pc:picChg chg="add mod">
          <ac:chgData name="BLSP Media" userId="666dc17f8a10ad0c" providerId="LiveId" clId="{252D7D0B-552F-4959-BAF4-82A81B4C6EB6}" dt="2022-06-27T14:15:47.867" v="3770" actId="164"/>
          <ac:picMkLst>
            <pc:docMk/>
            <pc:sldMk cId="2333019532" sldId="291"/>
            <ac:picMk id="86" creationId="{DC34ADA4-28B7-19D1-53A3-DE84722C7846}"/>
          </ac:picMkLst>
        </pc:picChg>
        <pc:picChg chg="add mod">
          <ac:chgData name="BLSP Media" userId="666dc17f8a10ad0c" providerId="LiveId" clId="{252D7D0B-552F-4959-BAF4-82A81B4C6EB6}" dt="2022-06-27T14:15:47.867" v="3770" actId="164"/>
          <ac:picMkLst>
            <pc:docMk/>
            <pc:sldMk cId="2333019532" sldId="291"/>
            <ac:picMk id="94" creationId="{BAA627B3-4174-4D95-9392-6441AC2A7779}"/>
          </ac:picMkLst>
        </pc:picChg>
        <pc:picChg chg="add mod">
          <ac:chgData name="BLSP Media" userId="666dc17f8a10ad0c" providerId="LiveId" clId="{252D7D0B-552F-4959-BAF4-82A81B4C6EB6}" dt="2022-06-27T14:15:47.867" v="3770" actId="164"/>
          <ac:picMkLst>
            <pc:docMk/>
            <pc:sldMk cId="2333019532" sldId="291"/>
            <ac:picMk id="107" creationId="{DAAADA44-9BA1-5A8C-1737-C9817453DA14}"/>
          </ac:picMkLst>
        </pc:picChg>
        <pc:picChg chg="add mod">
          <ac:chgData name="BLSP Media" userId="666dc17f8a10ad0c" providerId="LiveId" clId="{252D7D0B-552F-4959-BAF4-82A81B4C6EB6}" dt="2022-06-27T14:15:47.867" v="3770" actId="164"/>
          <ac:picMkLst>
            <pc:docMk/>
            <pc:sldMk cId="2333019532" sldId="291"/>
            <ac:picMk id="108" creationId="{35450CC0-1903-7065-A4C0-30926E6D20AA}"/>
          </ac:picMkLst>
        </pc:picChg>
        <pc:picChg chg="add mod">
          <ac:chgData name="BLSP Media" userId="666dc17f8a10ad0c" providerId="LiveId" clId="{252D7D0B-552F-4959-BAF4-82A81B4C6EB6}" dt="2022-06-27T14:15:47.867" v="3770" actId="164"/>
          <ac:picMkLst>
            <pc:docMk/>
            <pc:sldMk cId="2333019532" sldId="291"/>
            <ac:picMk id="120" creationId="{B999F175-F09E-71B3-62A3-659DFED2BDD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A84225-7782-42D4-8E1D-8C417D5F7776}" type="datetimeFigureOut">
              <a:rPr lang="en-IN" smtClean="0"/>
              <a:t>27-06-2022</a:t>
            </a:fld>
            <a:endParaRPr lang="en-IN"/>
          </a:p>
        </p:txBody>
      </p:sp>
      <p:sp>
        <p:nvSpPr>
          <p:cNvPr id="4" name="Slide Image Placeholder 3"/>
          <p:cNvSpPr>
            <a:spLocks noGrp="1" noRot="1" noChangeAspect="1"/>
          </p:cNvSpPr>
          <p:nvPr>
            <p:ph type="sldImg" idx="2"/>
          </p:nvPr>
        </p:nvSpPr>
        <p:spPr>
          <a:xfrm>
            <a:off x="2330450" y="1143000"/>
            <a:ext cx="21971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238EE-7C44-44FA-BDD4-AB4A2BD03D93}" type="slidenum">
              <a:rPr lang="en-IN" smtClean="0"/>
              <a:t>‹#›</a:t>
            </a:fld>
            <a:endParaRPr lang="en-IN"/>
          </a:p>
        </p:txBody>
      </p:sp>
    </p:spTree>
    <p:extLst>
      <p:ext uri="{BB962C8B-B14F-4D97-AF65-F5344CB8AC3E}">
        <p14:creationId xmlns:p14="http://schemas.microsoft.com/office/powerpoint/2010/main" val="2876971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22238EE-7C44-44FA-BDD4-AB4A2BD03D93}" type="slidenum">
              <a:rPr lang="en-IN" smtClean="0"/>
              <a:t>1</a:t>
            </a:fld>
            <a:endParaRPr lang="en-IN"/>
          </a:p>
        </p:txBody>
      </p:sp>
    </p:spTree>
    <p:extLst>
      <p:ext uri="{BB962C8B-B14F-4D97-AF65-F5344CB8AC3E}">
        <p14:creationId xmlns:p14="http://schemas.microsoft.com/office/powerpoint/2010/main" val="2520708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38104"/>
            <a:ext cx="6425724" cy="3697464"/>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578156"/>
            <a:ext cx="5669756" cy="256413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D41F4A-9FCD-4EB4-9763-2400640FF6B2}" type="datetimeFigureOut">
              <a:rPr lang="en-IN" smtClean="0"/>
              <a:t>27-06-2022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2170164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D41F4A-9FCD-4EB4-9763-2400640FF6B2}" type="datetimeFigureOut">
              <a:rPr lang="en-IN" smtClean="0"/>
              <a:t>27-06-2022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231238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47722"/>
            <a:ext cx="6520220" cy="4417780"/>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07296"/>
            <a:ext cx="6520220" cy="2323206"/>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D41F4A-9FCD-4EB4-9763-2400640FF6B2}" type="datetimeFigureOut">
              <a:rPr lang="en-IN" smtClean="0"/>
              <a:t>27-06-2022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270579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27183"/>
            <a:ext cx="3212862" cy="6738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27183"/>
            <a:ext cx="3212862" cy="6738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D41F4A-9FCD-4EB4-9763-2400640FF6B2}" type="datetimeFigureOut">
              <a:rPr lang="en-IN" smtClean="0"/>
              <a:t>27-06-2022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69330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5439"/>
            <a:ext cx="6520220" cy="205278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03468"/>
            <a:ext cx="3198096" cy="1275919"/>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879387"/>
            <a:ext cx="3198096" cy="5705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03468"/>
            <a:ext cx="3213847" cy="1275919"/>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879387"/>
            <a:ext cx="3213847" cy="5705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D41F4A-9FCD-4EB4-9763-2400640FF6B2}" type="datetimeFigureOut">
              <a:rPr lang="en-IN" smtClean="0"/>
              <a:t>27-06-2022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102925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D41F4A-9FCD-4EB4-9763-2400640FF6B2}" type="datetimeFigureOut">
              <a:rPr lang="en-IN" smtClean="0"/>
              <a:t>27-06-2022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374554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D41F4A-9FCD-4EB4-9763-2400640FF6B2}" type="datetimeFigureOut">
              <a:rPr lang="en-IN" smtClean="0"/>
              <a:t>27-06-2022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2103817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08025"/>
            <a:ext cx="2438192" cy="2478088"/>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29140"/>
            <a:ext cx="3827085" cy="7547350"/>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186112"/>
            <a:ext cx="2438192" cy="5902668"/>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6DD41F4A-9FCD-4EB4-9763-2400640FF6B2}" type="datetimeFigureOut">
              <a:rPr lang="en-IN" smtClean="0"/>
              <a:t>27-06-2022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1698331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08025"/>
            <a:ext cx="2438192" cy="2478088"/>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29140"/>
            <a:ext cx="3827085" cy="7547350"/>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186112"/>
            <a:ext cx="2438192" cy="5902668"/>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6DD41F4A-9FCD-4EB4-9763-2400640FF6B2}" type="datetimeFigureOut">
              <a:rPr lang="en-IN" smtClean="0"/>
              <a:t>27-06-2022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155520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D41F4A-9FCD-4EB4-9763-2400640FF6B2}" type="datetimeFigureOut">
              <a:rPr lang="en-IN" smtClean="0"/>
              <a:t>27-06-2022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2955102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5437"/>
            <a:ext cx="1630055" cy="90002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5437"/>
            <a:ext cx="4795669" cy="90002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D41F4A-9FCD-4EB4-9763-2400640FF6B2}" type="datetimeFigureOut">
              <a:rPr lang="en-IN" smtClean="0"/>
              <a:t>27-06-2022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12C95B-1783-40AB-9657-5D4DAC06B031}" type="slidenum">
              <a:rPr lang="en-IN" smtClean="0"/>
              <a:t>‹#›</a:t>
            </a:fld>
            <a:endParaRPr lang="en-IN"/>
          </a:p>
        </p:txBody>
      </p:sp>
    </p:spTree>
    <p:extLst>
      <p:ext uri="{BB962C8B-B14F-4D97-AF65-F5344CB8AC3E}">
        <p14:creationId xmlns:p14="http://schemas.microsoft.com/office/powerpoint/2010/main" val="888249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5439"/>
            <a:ext cx="6520220" cy="20527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27183"/>
            <a:ext cx="6520220" cy="67385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843516"/>
            <a:ext cx="1700927" cy="565437"/>
          </a:xfrm>
          <a:prstGeom prst="rect">
            <a:avLst/>
          </a:prstGeom>
        </p:spPr>
        <p:txBody>
          <a:bodyPr vert="horz" lIns="91440" tIns="45720" rIns="91440" bIns="45720" rtlCol="0" anchor="ctr"/>
          <a:lstStyle>
            <a:lvl1pPr algn="l">
              <a:defRPr sz="992">
                <a:solidFill>
                  <a:schemeClr val="tx1">
                    <a:tint val="75000"/>
                  </a:schemeClr>
                </a:solidFill>
              </a:defRPr>
            </a:lvl1pPr>
          </a:lstStyle>
          <a:p>
            <a:fld id="{6DD41F4A-9FCD-4EB4-9763-2400640FF6B2}" type="datetimeFigureOut">
              <a:rPr lang="en-IN" smtClean="0"/>
              <a:t>27-06-2022</a:t>
            </a:fld>
            <a:endParaRPr lang="en-IN"/>
          </a:p>
        </p:txBody>
      </p:sp>
      <p:sp>
        <p:nvSpPr>
          <p:cNvPr id="5" name="Footer Placeholder 4"/>
          <p:cNvSpPr>
            <a:spLocks noGrp="1"/>
          </p:cNvSpPr>
          <p:nvPr>
            <p:ph type="ftr" sz="quarter" idx="3"/>
          </p:nvPr>
        </p:nvSpPr>
        <p:spPr>
          <a:xfrm>
            <a:off x="2504143" y="9843516"/>
            <a:ext cx="2551390" cy="565437"/>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39020" y="9843516"/>
            <a:ext cx="1700927" cy="565437"/>
          </a:xfrm>
          <a:prstGeom prst="rect">
            <a:avLst/>
          </a:prstGeom>
        </p:spPr>
        <p:txBody>
          <a:bodyPr vert="horz" lIns="91440" tIns="45720" rIns="91440" bIns="45720" rtlCol="0" anchor="ctr"/>
          <a:lstStyle>
            <a:lvl1pPr algn="r">
              <a:defRPr sz="992">
                <a:solidFill>
                  <a:schemeClr val="tx1">
                    <a:tint val="75000"/>
                  </a:schemeClr>
                </a:solidFill>
              </a:defRPr>
            </a:lvl1pPr>
          </a:lstStyle>
          <a:p>
            <a:fld id="{0512C95B-1783-40AB-9657-5D4DAC06B031}" type="slidenum">
              <a:rPr lang="en-IN" smtClean="0"/>
              <a:t>‹#›</a:t>
            </a:fld>
            <a:endParaRPr lang="en-IN"/>
          </a:p>
        </p:txBody>
      </p:sp>
    </p:spTree>
    <p:extLst>
      <p:ext uri="{BB962C8B-B14F-4D97-AF65-F5344CB8AC3E}">
        <p14:creationId xmlns:p14="http://schemas.microsoft.com/office/powerpoint/2010/main" val="12481625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4.png"/><Relationship Id="rId7"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4.png"/><Relationship Id="rId7" Type="http://schemas.openxmlformats.org/officeDocument/2006/relationships/image" Target="../media/image39.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8.jpg"/><Relationship Id="rId11" Type="http://schemas.openxmlformats.org/officeDocument/2006/relationships/image" Target="../media/image43.jp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7.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png"/><Relationship Id="rId7" Type="http://schemas.openxmlformats.org/officeDocument/2006/relationships/image" Target="../media/image4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image" Target="../media/image44.jpeg"/><Relationship Id="rId9" Type="http://schemas.openxmlformats.org/officeDocument/2006/relationships/image" Target="../media/image49.jpeg"/></Relationships>
</file>

<file path=ppt/slides/_rels/slide8.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png"/><Relationship Id="rId7"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9.xml.rels><?xml version="1.0" encoding="UTF-8" standalone="yes"?>
<Relationships xmlns="http://schemas.openxmlformats.org/package/2006/relationships"><Relationship Id="rId3" Type="http://schemas.openxmlformats.org/officeDocument/2006/relationships/hyperlink" Target="http://www.blspindia.org/" TargetMode="External"/><Relationship Id="rId2" Type="http://schemas.openxmlformats.org/officeDocument/2006/relationships/image" Target="../media/image55.png"/><Relationship Id="rId1" Type="http://schemas.openxmlformats.org/officeDocument/2006/relationships/slideLayout" Target="../slideLayouts/slideLayout1.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E1B5832-E855-CF85-F977-CE8570F10BD9}"/>
              </a:ext>
            </a:extLst>
          </p:cNvPr>
          <p:cNvGrpSpPr/>
          <p:nvPr/>
        </p:nvGrpSpPr>
        <p:grpSpPr>
          <a:xfrm>
            <a:off x="-40123" y="-43349"/>
            <a:ext cx="7784391" cy="10931343"/>
            <a:chOff x="-40123" y="-43349"/>
            <a:chExt cx="7784391" cy="10931343"/>
          </a:xfrm>
        </p:grpSpPr>
        <p:grpSp>
          <p:nvGrpSpPr>
            <p:cNvPr id="31" name="Group 30">
              <a:extLst>
                <a:ext uri="{FF2B5EF4-FFF2-40B4-BE49-F238E27FC236}">
                  <a16:creationId xmlns:a16="http://schemas.microsoft.com/office/drawing/2014/main" id="{25C585DC-2C4C-A487-2C83-E20E9279CCD8}"/>
                </a:ext>
              </a:extLst>
            </p:cNvPr>
            <p:cNvGrpSpPr/>
            <p:nvPr/>
          </p:nvGrpSpPr>
          <p:grpSpPr>
            <a:xfrm>
              <a:off x="-40123" y="-43349"/>
              <a:ext cx="7784391" cy="10931343"/>
              <a:chOff x="-40123" y="-43349"/>
              <a:chExt cx="7784391" cy="10931343"/>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496" y="267619"/>
                <a:ext cx="7551801"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4907" y="10195511"/>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3">
                <a:extLst>
                  <a:ext uri="{28A0092B-C50C-407E-A947-70E740481C1C}">
                    <a14:useLocalDpi xmlns:a14="http://schemas.microsoft.com/office/drawing/2010/main" val="0"/>
                  </a:ext>
                </a:extLst>
              </a:blip>
              <a:srcRect t="38686" b="40210"/>
              <a:stretch/>
            </p:blipFill>
            <p:spPr>
              <a:xfrm>
                <a:off x="21722" y="10109209"/>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3">
                <a:extLst>
                  <a:ext uri="{28A0092B-C50C-407E-A947-70E740481C1C}">
                    <a14:useLocalDpi xmlns:a14="http://schemas.microsoft.com/office/drawing/2010/main" val="0"/>
                  </a:ext>
                </a:extLst>
              </a:blip>
              <a:srcRect t="38686" b="40210"/>
              <a:stretch/>
            </p:blipFill>
            <p:spPr>
              <a:xfrm>
                <a:off x="3820719" y="10110868"/>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7179" y="10275488"/>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81" name="Rectangle: Rounded Corners 80">
                <a:extLst>
                  <a:ext uri="{FF2B5EF4-FFF2-40B4-BE49-F238E27FC236}">
                    <a16:creationId xmlns:a16="http://schemas.microsoft.com/office/drawing/2014/main" id="{210499A6-F20E-4CC0-313F-D50DD1745AFE}"/>
                  </a:ext>
                </a:extLst>
              </p:cNvPr>
              <p:cNvSpPr/>
              <p:nvPr/>
            </p:nvSpPr>
            <p:spPr>
              <a:xfrm>
                <a:off x="4907" y="-25135"/>
                <a:ext cx="7559674" cy="2310145"/>
              </a:xfrm>
              <a:prstGeom prst="roundRect">
                <a:avLst>
                  <a:gd name="adj" fmla="val 0"/>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82" name="TextBox 81">
                <a:extLst>
                  <a:ext uri="{FF2B5EF4-FFF2-40B4-BE49-F238E27FC236}">
                    <a16:creationId xmlns:a16="http://schemas.microsoft.com/office/drawing/2014/main" id="{F05ABBAC-3A20-9502-9719-B69E61A92538}"/>
                  </a:ext>
                </a:extLst>
              </p:cNvPr>
              <p:cNvSpPr txBox="1"/>
              <p:nvPr/>
            </p:nvSpPr>
            <p:spPr>
              <a:xfrm>
                <a:off x="1807559" y="85637"/>
                <a:ext cx="3874326" cy="738664"/>
              </a:xfrm>
              <a:prstGeom prst="rect">
                <a:avLst/>
              </a:prstGeom>
              <a:noFill/>
            </p:spPr>
            <p:txBody>
              <a:bodyPr wrap="square" rtlCol="0">
                <a:spAutoFit/>
              </a:bodyPr>
              <a:lstStyle/>
              <a:p>
                <a:r>
                  <a:rPr lang="hi-IN" sz="32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rPr>
                  <a:t>एकल भारत लोक शिक्षा परिषद् </a:t>
                </a:r>
                <a:endParaRPr lang="en-IN" sz="32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endParaRPr>
              </a:p>
              <a:p>
                <a:endParaRPr lang="en-IN" sz="1000" dirty="0">
                  <a:solidFill>
                    <a:srgbClr val="002060"/>
                  </a:solidFill>
                </a:endParaRPr>
              </a:p>
            </p:txBody>
          </p:sp>
          <p:pic>
            <p:nvPicPr>
              <p:cNvPr id="83" name="Picture 82">
                <a:extLst>
                  <a:ext uri="{FF2B5EF4-FFF2-40B4-BE49-F238E27FC236}">
                    <a16:creationId xmlns:a16="http://schemas.microsoft.com/office/drawing/2014/main" id="{5E16F942-880B-37A1-5478-DF04E809C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7777" y="296081"/>
                <a:ext cx="1008425" cy="933771"/>
              </a:xfrm>
              <a:prstGeom prst="rect">
                <a:avLst/>
              </a:prstGeom>
            </p:spPr>
          </p:pic>
          <p:pic>
            <p:nvPicPr>
              <p:cNvPr id="84" name="Picture 83">
                <a:extLst>
                  <a:ext uri="{FF2B5EF4-FFF2-40B4-BE49-F238E27FC236}">
                    <a16:creationId xmlns:a16="http://schemas.microsoft.com/office/drawing/2014/main" id="{5E77FD9E-D1DE-0A90-7074-A6B4C3EEBE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378" y="346455"/>
                <a:ext cx="935152" cy="955692"/>
              </a:xfrm>
              <a:prstGeom prst="rect">
                <a:avLst/>
              </a:prstGeom>
            </p:spPr>
          </p:pic>
          <p:sp>
            <p:nvSpPr>
              <p:cNvPr id="85" name="TextBox 84">
                <a:extLst>
                  <a:ext uri="{FF2B5EF4-FFF2-40B4-BE49-F238E27FC236}">
                    <a16:creationId xmlns:a16="http://schemas.microsoft.com/office/drawing/2014/main" id="{E519FBC6-D7C6-81BE-D8AE-97B2F6D50FD7}"/>
                  </a:ext>
                </a:extLst>
              </p:cNvPr>
              <p:cNvSpPr txBox="1"/>
              <p:nvPr/>
            </p:nvSpPr>
            <p:spPr>
              <a:xfrm>
                <a:off x="2105494" y="693179"/>
                <a:ext cx="3128524" cy="658642"/>
              </a:xfrm>
              <a:prstGeom prst="rect">
                <a:avLst/>
              </a:prstGeom>
              <a:noFill/>
            </p:spPr>
            <p:txBody>
              <a:bodyPr wrap="square">
                <a:spAutoFit/>
              </a:bodyPr>
              <a:lstStyle/>
              <a:p>
                <a:pPr algn="ctr">
                  <a:lnSpc>
                    <a:spcPct val="115000"/>
                  </a:lnSpc>
                  <a:spcAft>
                    <a:spcPts val="559"/>
                  </a:spcAft>
                </a:pPr>
                <a:r>
                  <a:rPr lang="hi-IN" sz="32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rPr>
                  <a:t>एकल संदेश</a:t>
                </a:r>
                <a:r>
                  <a:rPr lang="en-IN" sz="32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rPr>
                  <a:t> </a:t>
                </a:r>
                <a:endParaRPr lang="hi-IN" sz="32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endParaRPr>
              </a:p>
            </p:txBody>
          </p:sp>
          <p:sp>
            <p:nvSpPr>
              <p:cNvPr id="86" name="TextBox 85">
                <a:extLst>
                  <a:ext uri="{FF2B5EF4-FFF2-40B4-BE49-F238E27FC236}">
                    <a16:creationId xmlns:a16="http://schemas.microsoft.com/office/drawing/2014/main" id="{2337E827-7D66-7F9E-034A-43077475E00A}"/>
                  </a:ext>
                </a:extLst>
              </p:cNvPr>
              <p:cNvSpPr txBox="1"/>
              <p:nvPr/>
            </p:nvSpPr>
            <p:spPr>
              <a:xfrm>
                <a:off x="2105493" y="1275277"/>
                <a:ext cx="3042779" cy="800219"/>
              </a:xfrm>
              <a:prstGeom prst="rect">
                <a:avLst/>
              </a:prstGeom>
              <a:noFill/>
            </p:spPr>
            <p:txBody>
              <a:bodyPr wrap="square">
                <a:spAutoFit/>
              </a:bodyPr>
              <a:lstStyle/>
              <a:p>
                <a:pPr algn="ctr">
                  <a:lnSpc>
                    <a:spcPct val="115000"/>
                  </a:lnSpc>
                  <a:spcAft>
                    <a:spcPts val="559"/>
                  </a:spcAft>
                </a:pPr>
                <a:r>
                  <a:rPr lang="hi-IN" sz="4000" b="1" dirty="0">
                    <a:solidFill>
                      <a:srgbClr val="C00000"/>
                    </a:solidFill>
                    <a:latin typeface="Adobe Devanagari" panose="02040503050201020203" pitchFamily="18" charset="0"/>
                    <a:ea typeface="Calibri" panose="020F0502020204030204" pitchFamily="34" charset="0"/>
                    <a:cs typeface="Adobe Devanagari" panose="02040503050201020203" pitchFamily="18" charset="0"/>
                  </a:rPr>
                  <a:t>महिला समिति  </a:t>
                </a:r>
                <a:endParaRPr lang="en-IN" sz="3600" b="1" dirty="0">
                  <a:solidFill>
                    <a:srgbClr val="C00000"/>
                  </a:solidFill>
                  <a:latin typeface="Adobe Devanagari" panose="02040503050201020203" pitchFamily="18" charset="0"/>
                  <a:ea typeface="Calibri" panose="020F0502020204030204" pitchFamily="34" charset="0"/>
                  <a:cs typeface="Adobe Devanagari" panose="02040503050201020203" pitchFamily="18" charset="0"/>
                </a:endParaRPr>
              </a:p>
            </p:txBody>
          </p:sp>
          <p:pic>
            <p:nvPicPr>
              <p:cNvPr id="87" name="Picture 86">
                <a:extLst>
                  <a:ext uri="{FF2B5EF4-FFF2-40B4-BE49-F238E27FC236}">
                    <a16:creationId xmlns:a16="http://schemas.microsoft.com/office/drawing/2014/main" id="{B41620FB-3441-C0F3-9E04-0FF586A8B0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123" y="1659732"/>
                <a:ext cx="783812" cy="648515"/>
              </a:xfrm>
              <a:prstGeom prst="rect">
                <a:avLst/>
              </a:prstGeom>
            </p:spPr>
          </p:pic>
          <p:pic>
            <p:nvPicPr>
              <p:cNvPr id="88" name="Picture 87">
                <a:extLst>
                  <a:ext uri="{FF2B5EF4-FFF2-40B4-BE49-F238E27FC236}">
                    <a16:creationId xmlns:a16="http://schemas.microsoft.com/office/drawing/2014/main" id="{45E2D259-7ADA-F4CB-42D8-87A72185E7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19652" y="1605656"/>
                <a:ext cx="556155" cy="686909"/>
              </a:xfrm>
              <a:prstGeom prst="rect">
                <a:avLst/>
              </a:prstGeom>
            </p:spPr>
          </p:pic>
          <p:sp>
            <p:nvSpPr>
              <p:cNvPr id="89" name="TextBox 88">
                <a:extLst>
                  <a:ext uri="{FF2B5EF4-FFF2-40B4-BE49-F238E27FC236}">
                    <a16:creationId xmlns:a16="http://schemas.microsoft.com/office/drawing/2014/main" id="{7C99129E-F4F9-5890-5BBE-227CA502A678}"/>
                  </a:ext>
                </a:extLst>
              </p:cNvPr>
              <p:cNvSpPr txBox="1"/>
              <p:nvPr/>
            </p:nvSpPr>
            <p:spPr>
              <a:xfrm>
                <a:off x="2534114" y="460898"/>
                <a:ext cx="2344947" cy="321627"/>
              </a:xfrm>
              <a:prstGeom prst="rect">
                <a:avLst/>
              </a:prstGeom>
              <a:noFill/>
            </p:spPr>
            <p:txBody>
              <a:bodyPr wrap="square" rtlCol="0">
                <a:spAutoFit/>
              </a:bodyPr>
              <a:lstStyle/>
              <a:p>
                <a:r>
                  <a:rPr lang="hi-IN" sz="1490" b="1" dirty="0">
                    <a:solidFill>
                      <a:srgbClr val="002060"/>
                    </a:solidFill>
                    <a:latin typeface="Calibri" panose="020F0502020204030204" pitchFamily="34" charset="0"/>
                    <a:ea typeface="Calibri" panose="020F0502020204030204" pitchFamily="34" charset="0"/>
                    <a:cs typeface="Kokila" panose="020B0604020202020204" pitchFamily="34" charset="0"/>
                  </a:rPr>
                  <a:t> (एकल अभियान ट्रस्ट से संबंधित) </a:t>
                </a:r>
                <a:endParaRPr lang="en-IN" sz="1490" b="1" dirty="0">
                  <a:solidFill>
                    <a:srgbClr val="002060"/>
                  </a:solidFill>
                </a:endParaRPr>
              </a:p>
            </p:txBody>
          </p:sp>
          <p:sp>
            <p:nvSpPr>
              <p:cNvPr id="90" name="TextBox 89">
                <a:extLst>
                  <a:ext uri="{FF2B5EF4-FFF2-40B4-BE49-F238E27FC236}">
                    <a16:creationId xmlns:a16="http://schemas.microsoft.com/office/drawing/2014/main" id="{38D73D72-C141-77DC-B6BC-6EAA86AA2F6D}"/>
                  </a:ext>
                </a:extLst>
              </p:cNvPr>
              <p:cNvSpPr txBox="1"/>
              <p:nvPr/>
            </p:nvSpPr>
            <p:spPr>
              <a:xfrm>
                <a:off x="743690" y="1977647"/>
                <a:ext cx="1390124" cy="298543"/>
              </a:xfrm>
              <a:prstGeom prst="rect">
                <a:avLst/>
              </a:prstGeom>
              <a:noFill/>
            </p:spPr>
            <p:txBody>
              <a:bodyPr wrap="none" rtlCol="0">
                <a:spAutoFit/>
              </a:bodyPr>
              <a:lstStyle/>
              <a:p>
                <a:r>
                  <a:rPr lang="hi-IN" sz="1340" b="1" dirty="0">
                    <a:solidFill>
                      <a:srgbClr val="002060"/>
                    </a:solidFill>
                    <a:latin typeface="Adobe Devanagari" panose="02040503050201020203" pitchFamily="18" charset="0"/>
                    <a:cs typeface="Adobe Devanagari" panose="02040503050201020203" pitchFamily="18" charset="0"/>
                  </a:rPr>
                  <a:t>जनवरी  – मार्च  2022  </a:t>
                </a:r>
                <a:endParaRPr lang="en-IN" sz="1340" b="1" dirty="0">
                  <a:solidFill>
                    <a:srgbClr val="002060"/>
                  </a:solidFill>
                  <a:latin typeface="Adobe Devanagari" panose="02040503050201020203" pitchFamily="18" charset="0"/>
                  <a:cs typeface="Adobe Devanagari" panose="02040503050201020203" pitchFamily="18" charset="0"/>
                </a:endParaRPr>
              </a:p>
            </p:txBody>
          </p:sp>
          <p:sp>
            <p:nvSpPr>
              <p:cNvPr id="91" name="TextBox 90">
                <a:extLst>
                  <a:ext uri="{FF2B5EF4-FFF2-40B4-BE49-F238E27FC236}">
                    <a16:creationId xmlns:a16="http://schemas.microsoft.com/office/drawing/2014/main" id="{F8348B75-7F91-3C08-6D64-FAE5E0E53A8D}"/>
                  </a:ext>
                </a:extLst>
              </p:cNvPr>
              <p:cNvSpPr txBox="1"/>
              <p:nvPr/>
            </p:nvSpPr>
            <p:spPr>
              <a:xfrm>
                <a:off x="6020531" y="1748212"/>
                <a:ext cx="943708" cy="298543"/>
              </a:xfrm>
              <a:prstGeom prst="rect">
                <a:avLst/>
              </a:prstGeom>
              <a:noFill/>
            </p:spPr>
            <p:txBody>
              <a:bodyPr wrap="square" rtlCol="0">
                <a:spAutoFit/>
              </a:bodyPr>
              <a:lstStyle/>
              <a:p>
                <a:r>
                  <a:rPr lang="hi-IN" sz="1340" b="1" dirty="0">
                    <a:solidFill>
                      <a:srgbClr val="002060"/>
                    </a:solidFill>
                    <a:latin typeface="Adobe Devanagari" panose="02040503050201020203" pitchFamily="18" charset="0"/>
                    <a:cs typeface="Adobe Devanagari" panose="02040503050201020203" pitchFamily="18" charset="0"/>
                  </a:rPr>
                  <a:t>त्रैमाषिक </a:t>
                </a:r>
                <a:endParaRPr lang="en-IN" sz="1340" b="1" dirty="0">
                  <a:solidFill>
                    <a:srgbClr val="002060"/>
                  </a:solidFill>
                  <a:latin typeface="Adobe Devanagari" panose="02040503050201020203" pitchFamily="18" charset="0"/>
                  <a:cs typeface="Adobe Devanagari" panose="02040503050201020203" pitchFamily="18" charset="0"/>
                </a:endParaRPr>
              </a:p>
            </p:txBody>
          </p:sp>
          <p:sp>
            <p:nvSpPr>
              <p:cNvPr id="92" name="TextBox 91">
                <a:extLst>
                  <a:ext uri="{FF2B5EF4-FFF2-40B4-BE49-F238E27FC236}">
                    <a16:creationId xmlns:a16="http://schemas.microsoft.com/office/drawing/2014/main" id="{5406EB8A-4178-2756-0F30-6E9E8FD92315}"/>
                  </a:ext>
                </a:extLst>
              </p:cNvPr>
              <p:cNvSpPr txBox="1"/>
              <p:nvPr/>
            </p:nvSpPr>
            <p:spPr>
              <a:xfrm>
                <a:off x="5908521" y="1985815"/>
                <a:ext cx="893193" cy="298543"/>
              </a:xfrm>
              <a:prstGeom prst="rect">
                <a:avLst/>
              </a:prstGeom>
              <a:noFill/>
            </p:spPr>
            <p:txBody>
              <a:bodyPr wrap="none" rtlCol="0">
                <a:spAutoFit/>
              </a:bodyPr>
              <a:lstStyle/>
              <a:p>
                <a:r>
                  <a:rPr lang="hi-IN" sz="1340" b="1" dirty="0">
                    <a:solidFill>
                      <a:srgbClr val="002060"/>
                    </a:solidFill>
                    <a:latin typeface="Adobe Devanagari" panose="02040503050201020203" pitchFamily="18" charset="0"/>
                    <a:cs typeface="Adobe Devanagari" panose="02040503050201020203" pitchFamily="18" charset="0"/>
                  </a:rPr>
                  <a:t>षष्टम संस्करण </a:t>
                </a:r>
                <a:endParaRPr lang="en-IN" sz="1340" b="1" dirty="0">
                  <a:solidFill>
                    <a:srgbClr val="002060"/>
                  </a:solidFill>
                  <a:latin typeface="Adobe Devanagari" panose="02040503050201020203" pitchFamily="18" charset="0"/>
                  <a:cs typeface="Adobe Devanagari" panose="02040503050201020203" pitchFamily="18" charset="0"/>
                </a:endParaRPr>
              </a:p>
            </p:txBody>
          </p:sp>
          <p:pic>
            <p:nvPicPr>
              <p:cNvPr id="93" name="Picture 92">
                <a:extLst>
                  <a:ext uri="{FF2B5EF4-FFF2-40B4-BE49-F238E27FC236}">
                    <a16:creationId xmlns:a16="http://schemas.microsoft.com/office/drawing/2014/main" id="{890A9DB6-70B1-4710-102F-D112FB05A6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flipH="1">
                <a:off x="21722" y="2343967"/>
                <a:ext cx="690847" cy="741921"/>
              </a:xfrm>
              <a:prstGeom prst="rect">
                <a:avLst/>
              </a:prstGeom>
            </p:spPr>
          </p:pic>
          <p:pic>
            <p:nvPicPr>
              <p:cNvPr id="95" name="Picture 94">
                <a:extLst>
                  <a:ext uri="{FF2B5EF4-FFF2-40B4-BE49-F238E27FC236}">
                    <a16:creationId xmlns:a16="http://schemas.microsoft.com/office/drawing/2014/main" id="{0AF5940B-C719-3E12-F26D-2BDF6C39BA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875082" y="2296439"/>
                <a:ext cx="711952" cy="741921"/>
              </a:xfrm>
              <a:prstGeom prst="rect">
                <a:avLst/>
              </a:prstGeom>
            </p:spPr>
          </p:pic>
          <p:pic>
            <p:nvPicPr>
              <p:cNvPr id="96" name="Picture 95">
                <a:extLst>
                  <a:ext uri="{FF2B5EF4-FFF2-40B4-BE49-F238E27FC236}">
                    <a16:creationId xmlns:a16="http://schemas.microsoft.com/office/drawing/2014/main" id="{780F8C6D-ECBF-753F-65AC-18694A5ACF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flipH="1">
                <a:off x="4907" y="-43349"/>
                <a:ext cx="690847" cy="741921"/>
              </a:xfrm>
              <a:prstGeom prst="rect">
                <a:avLst/>
              </a:prstGeom>
            </p:spPr>
          </p:pic>
          <p:pic>
            <p:nvPicPr>
              <p:cNvPr id="97" name="Picture 96">
                <a:extLst>
                  <a:ext uri="{FF2B5EF4-FFF2-40B4-BE49-F238E27FC236}">
                    <a16:creationId xmlns:a16="http://schemas.microsoft.com/office/drawing/2014/main" id="{EA9310E9-21EF-9367-6CE5-7510AA3FD6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908950" y="-32973"/>
                <a:ext cx="690847" cy="741921"/>
              </a:xfrm>
              <a:prstGeom prst="rect">
                <a:avLst/>
              </a:prstGeom>
            </p:spPr>
          </p:pic>
          <p:sp>
            <p:nvSpPr>
              <p:cNvPr id="68" name="TextBox 67">
                <a:extLst>
                  <a:ext uri="{FF2B5EF4-FFF2-40B4-BE49-F238E27FC236}">
                    <a16:creationId xmlns:a16="http://schemas.microsoft.com/office/drawing/2014/main" id="{6C56CE9A-B423-5372-8964-1D764616B5E2}"/>
                  </a:ext>
                </a:extLst>
              </p:cNvPr>
              <p:cNvSpPr txBox="1"/>
              <p:nvPr/>
            </p:nvSpPr>
            <p:spPr>
              <a:xfrm>
                <a:off x="1702199" y="2304552"/>
                <a:ext cx="4304552" cy="517065"/>
              </a:xfrm>
              <a:prstGeom prst="rect">
                <a:avLst/>
              </a:prstGeom>
              <a:noFill/>
            </p:spPr>
            <p:txBody>
              <a:bodyPr wrap="square">
                <a:spAutoFit/>
              </a:bodyPr>
              <a:lstStyle/>
              <a:p>
                <a:pPr algn="ctr">
                  <a:lnSpc>
                    <a:spcPct val="115000"/>
                  </a:lnSpc>
                  <a:spcAft>
                    <a:spcPts val="559"/>
                  </a:spcAft>
                </a:pPr>
                <a:r>
                  <a:rPr lang="hi-IN" sz="24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rPr>
                  <a:t>एकल भारत लोक शिक्षा परिषद् के कार्यक्षेत्र </a:t>
                </a:r>
                <a:endParaRPr lang="en-IN" sz="2400" b="1" dirty="0">
                  <a:solidFill>
                    <a:srgbClr val="002060"/>
                  </a:solidFill>
                  <a:latin typeface="Adobe Devanagari" panose="02040503050201020203" pitchFamily="18" charset="0"/>
                  <a:ea typeface="Calibri" panose="020F0502020204030204" pitchFamily="34" charset="0"/>
                  <a:cs typeface="Adobe Devanagari" panose="02040503050201020203" pitchFamily="18" charset="0"/>
                </a:endParaRPr>
              </a:p>
            </p:txBody>
          </p:sp>
          <p:sp>
            <p:nvSpPr>
              <p:cNvPr id="71" name="TextBox 70">
                <a:extLst>
                  <a:ext uri="{FF2B5EF4-FFF2-40B4-BE49-F238E27FC236}">
                    <a16:creationId xmlns:a16="http://schemas.microsoft.com/office/drawing/2014/main" id="{C575EBAD-04C7-676B-AB4F-12B5381ECF76}"/>
                  </a:ext>
                </a:extLst>
              </p:cNvPr>
              <p:cNvSpPr txBox="1"/>
              <p:nvPr/>
            </p:nvSpPr>
            <p:spPr>
              <a:xfrm>
                <a:off x="2340058" y="2772303"/>
                <a:ext cx="2907536" cy="369332"/>
              </a:xfrm>
              <a:prstGeom prst="rect">
                <a:avLst/>
              </a:prstGeom>
              <a:noFill/>
            </p:spPr>
            <p:txBody>
              <a:bodyPr wrap="square">
                <a:spAutoFit/>
              </a:bodyPr>
              <a:lstStyle/>
              <a:p>
                <a:pPr algn="ctr"/>
                <a:r>
                  <a:rPr lang="hi-IN" b="1" dirty="0">
                    <a:solidFill>
                      <a:srgbClr val="C00000"/>
                    </a:solidFill>
                    <a:latin typeface="Adobe Devanagari" panose="02040503050201020203" pitchFamily="18" charset="0"/>
                    <a:cs typeface="Adobe Devanagari" panose="02040503050201020203" pitchFamily="18" charset="0"/>
                  </a:rPr>
                  <a:t>वर्तमान समय में कुल 5 संभाग हैं  </a:t>
                </a:r>
                <a:endParaRPr lang="en-IN" b="1" dirty="0">
                  <a:solidFill>
                    <a:srgbClr val="C00000"/>
                  </a:solidFill>
                  <a:latin typeface="Adobe Devanagari" panose="02040503050201020203" pitchFamily="18" charset="0"/>
                  <a:cs typeface="Adobe Devanagari" panose="02040503050201020203" pitchFamily="18" charset="0"/>
                </a:endParaRPr>
              </a:p>
            </p:txBody>
          </p:sp>
          <p:sp>
            <p:nvSpPr>
              <p:cNvPr id="73" name="Rectangle: Rounded Corners 72">
                <a:extLst>
                  <a:ext uri="{FF2B5EF4-FFF2-40B4-BE49-F238E27FC236}">
                    <a16:creationId xmlns:a16="http://schemas.microsoft.com/office/drawing/2014/main" id="{51A32BD2-5058-3D79-ABDD-D3BF9A68C34F}"/>
                  </a:ext>
                </a:extLst>
              </p:cNvPr>
              <p:cNvSpPr/>
              <p:nvPr/>
            </p:nvSpPr>
            <p:spPr>
              <a:xfrm>
                <a:off x="133099" y="5384172"/>
                <a:ext cx="3512676" cy="4617104"/>
              </a:xfrm>
              <a:prstGeom prst="roundRect">
                <a:avLst>
                  <a:gd name="adj" fmla="val 7610"/>
                </a:avLst>
              </a:prstGeom>
              <a:solidFill>
                <a:srgbClr val="D7EA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4F99B0B4-8A1B-694E-9BF7-F74808C43EF5}"/>
                  </a:ext>
                </a:extLst>
              </p:cNvPr>
              <p:cNvSpPr/>
              <p:nvPr/>
            </p:nvSpPr>
            <p:spPr>
              <a:xfrm>
                <a:off x="851109" y="3193227"/>
                <a:ext cx="6089145" cy="50098"/>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row: Down 17">
                <a:extLst>
                  <a:ext uri="{FF2B5EF4-FFF2-40B4-BE49-F238E27FC236}">
                    <a16:creationId xmlns:a16="http://schemas.microsoft.com/office/drawing/2014/main" id="{9FC91DE1-1226-8F67-9695-A79FD3842421}"/>
                  </a:ext>
                </a:extLst>
              </p:cNvPr>
              <p:cNvSpPr/>
              <p:nvPr/>
            </p:nvSpPr>
            <p:spPr>
              <a:xfrm>
                <a:off x="822836" y="3204981"/>
                <a:ext cx="89902" cy="53036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8" name="Arrow: Down 77">
                <a:extLst>
                  <a:ext uri="{FF2B5EF4-FFF2-40B4-BE49-F238E27FC236}">
                    <a16:creationId xmlns:a16="http://schemas.microsoft.com/office/drawing/2014/main" id="{BEFDCF1A-9417-DB6F-EBF4-2C3E3B4455EA}"/>
                  </a:ext>
                </a:extLst>
              </p:cNvPr>
              <p:cNvSpPr/>
              <p:nvPr/>
            </p:nvSpPr>
            <p:spPr>
              <a:xfrm>
                <a:off x="2200427" y="3207727"/>
                <a:ext cx="89902" cy="53036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9" name="Arrow: Down 78">
                <a:extLst>
                  <a:ext uri="{FF2B5EF4-FFF2-40B4-BE49-F238E27FC236}">
                    <a16:creationId xmlns:a16="http://schemas.microsoft.com/office/drawing/2014/main" id="{4BD90CE2-A779-5A45-6568-52EB71B8E5A7}"/>
                  </a:ext>
                </a:extLst>
              </p:cNvPr>
              <p:cNvSpPr/>
              <p:nvPr/>
            </p:nvSpPr>
            <p:spPr>
              <a:xfrm>
                <a:off x="3793976" y="3230091"/>
                <a:ext cx="89902" cy="53036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0" name="Arrow: Down 79">
                <a:extLst>
                  <a:ext uri="{FF2B5EF4-FFF2-40B4-BE49-F238E27FC236}">
                    <a16:creationId xmlns:a16="http://schemas.microsoft.com/office/drawing/2014/main" id="{A70EE0E0-94AC-C04A-F930-04E558AD494D}"/>
                  </a:ext>
                </a:extLst>
              </p:cNvPr>
              <p:cNvSpPr/>
              <p:nvPr/>
            </p:nvSpPr>
            <p:spPr>
              <a:xfrm>
                <a:off x="5474708" y="3216801"/>
                <a:ext cx="89902" cy="53036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8" name="Arrow: Down 97">
                <a:extLst>
                  <a:ext uri="{FF2B5EF4-FFF2-40B4-BE49-F238E27FC236}">
                    <a16:creationId xmlns:a16="http://schemas.microsoft.com/office/drawing/2014/main" id="{A034B94F-7863-7D9F-4225-FE255C6593E3}"/>
                  </a:ext>
                </a:extLst>
              </p:cNvPr>
              <p:cNvSpPr/>
              <p:nvPr/>
            </p:nvSpPr>
            <p:spPr>
              <a:xfrm>
                <a:off x="6872884" y="3227650"/>
                <a:ext cx="89902" cy="53036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0" name="TextBox 119">
                <a:extLst>
                  <a:ext uri="{FF2B5EF4-FFF2-40B4-BE49-F238E27FC236}">
                    <a16:creationId xmlns:a16="http://schemas.microsoft.com/office/drawing/2014/main" id="{2E54BC9D-1AB4-B18C-B119-ECBEC90FF5E1}"/>
                  </a:ext>
                </a:extLst>
              </p:cNvPr>
              <p:cNvSpPr txBox="1"/>
              <p:nvPr/>
            </p:nvSpPr>
            <p:spPr>
              <a:xfrm>
                <a:off x="146414" y="3743508"/>
                <a:ext cx="1442746" cy="584775"/>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उत्तरी हिमाचल </a:t>
                </a:r>
              </a:p>
              <a:p>
                <a:pPr algn="ctr"/>
                <a:r>
                  <a:rPr lang="hi-IN" sz="1600" b="1" dirty="0">
                    <a:solidFill>
                      <a:srgbClr val="C00000"/>
                    </a:solidFill>
                    <a:latin typeface="Adobe Devanagari" panose="02040503050201020203" pitchFamily="18" charset="0"/>
                    <a:cs typeface="Adobe Devanagari" panose="02040503050201020203" pitchFamily="18" charset="0"/>
                  </a:rPr>
                  <a:t>संभाग </a:t>
                </a:r>
              </a:p>
            </p:txBody>
          </p:sp>
          <p:sp>
            <p:nvSpPr>
              <p:cNvPr id="121" name="TextBox 120">
                <a:extLst>
                  <a:ext uri="{FF2B5EF4-FFF2-40B4-BE49-F238E27FC236}">
                    <a16:creationId xmlns:a16="http://schemas.microsoft.com/office/drawing/2014/main" id="{9574EF03-DC1A-C4AC-6BFC-6BC828309797}"/>
                  </a:ext>
                </a:extLst>
              </p:cNvPr>
              <p:cNvSpPr txBox="1"/>
              <p:nvPr/>
            </p:nvSpPr>
            <p:spPr>
              <a:xfrm>
                <a:off x="1556329" y="3751671"/>
                <a:ext cx="1551891" cy="584775"/>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दक्षिणी हिमाचल </a:t>
                </a:r>
              </a:p>
              <a:p>
                <a:pPr algn="ctr"/>
                <a:r>
                  <a:rPr lang="hi-IN" sz="1600" b="1" dirty="0">
                    <a:solidFill>
                      <a:srgbClr val="C00000"/>
                    </a:solidFill>
                    <a:latin typeface="Adobe Devanagari" panose="02040503050201020203" pitchFamily="18" charset="0"/>
                    <a:cs typeface="Adobe Devanagari" panose="02040503050201020203" pitchFamily="18" charset="0"/>
                  </a:rPr>
                  <a:t>संभाग  </a:t>
                </a:r>
                <a:endParaRPr lang="en-US" sz="1600" b="1" dirty="0">
                  <a:solidFill>
                    <a:srgbClr val="C00000"/>
                  </a:solidFill>
                  <a:latin typeface="Adobe Devanagari" panose="02040503050201020203" pitchFamily="18" charset="0"/>
                  <a:cs typeface="Adobe Devanagari" panose="02040503050201020203" pitchFamily="18" charset="0"/>
                </a:endParaRPr>
              </a:p>
            </p:txBody>
          </p:sp>
          <p:sp>
            <p:nvSpPr>
              <p:cNvPr id="122" name="TextBox 121">
                <a:extLst>
                  <a:ext uri="{FF2B5EF4-FFF2-40B4-BE49-F238E27FC236}">
                    <a16:creationId xmlns:a16="http://schemas.microsoft.com/office/drawing/2014/main" id="{D36B9D93-6A91-F305-A8FF-1D834E967340}"/>
                  </a:ext>
                </a:extLst>
              </p:cNvPr>
              <p:cNvSpPr txBox="1"/>
              <p:nvPr/>
            </p:nvSpPr>
            <p:spPr>
              <a:xfrm>
                <a:off x="3053673" y="3762112"/>
                <a:ext cx="1660409" cy="584775"/>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पश्चिमी उत्तर प्रदेश</a:t>
                </a:r>
              </a:p>
              <a:p>
                <a:pPr algn="ctr"/>
                <a:r>
                  <a:rPr lang="hi-IN" sz="1600" b="1" dirty="0">
                    <a:solidFill>
                      <a:srgbClr val="C00000"/>
                    </a:solidFill>
                    <a:latin typeface="Adobe Devanagari" panose="02040503050201020203" pitchFamily="18" charset="0"/>
                    <a:cs typeface="Adobe Devanagari" panose="02040503050201020203" pitchFamily="18" charset="0"/>
                  </a:rPr>
                  <a:t> संभाग </a:t>
                </a:r>
                <a:endParaRPr lang="en-US" sz="1600" b="1" dirty="0">
                  <a:solidFill>
                    <a:srgbClr val="C00000"/>
                  </a:solidFill>
                  <a:latin typeface="Adobe Devanagari" panose="02040503050201020203" pitchFamily="18" charset="0"/>
                  <a:cs typeface="Adobe Devanagari" panose="02040503050201020203" pitchFamily="18" charset="0"/>
                </a:endParaRPr>
              </a:p>
            </p:txBody>
          </p:sp>
          <p:sp>
            <p:nvSpPr>
              <p:cNvPr id="123" name="TextBox 122">
                <a:extLst>
                  <a:ext uri="{FF2B5EF4-FFF2-40B4-BE49-F238E27FC236}">
                    <a16:creationId xmlns:a16="http://schemas.microsoft.com/office/drawing/2014/main" id="{BD2ACD6B-554A-9FF7-6789-92AE9C875719}"/>
                  </a:ext>
                </a:extLst>
              </p:cNvPr>
              <p:cNvSpPr txBox="1"/>
              <p:nvPr/>
            </p:nvSpPr>
            <p:spPr>
              <a:xfrm>
                <a:off x="4710276" y="3743992"/>
                <a:ext cx="1660408" cy="584775"/>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दक्षिणी उत्तर प्रदेश </a:t>
                </a:r>
              </a:p>
              <a:p>
                <a:pPr algn="ctr"/>
                <a:r>
                  <a:rPr lang="hi-IN" sz="1600" b="1" dirty="0">
                    <a:solidFill>
                      <a:srgbClr val="C00000"/>
                    </a:solidFill>
                    <a:latin typeface="Adobe Devanagari" panose="02040503050201020203" pitchFamily="18" charset="0"/>
                    <a:cs typeface="Adobe Devanagari" panose="02040503050201020203" pitchFamily="18" charset="0"/>
                  </a:rPr>
                  <a:t>संभाग </a:t>
                </a:r>
                <a:endParaRPr lang="en-US" sz="1600" b="1" dirty="0">
                  <a:solidFill>
                    <a:srgbClr val="C00000"/>
                  </a:solidFill>
                  <a:latin typeface="Adobe Devanagari" panose="02040503050201020203" pitchFamily="18" charset="0"/>
                  <a:cs typeface="Adobe Devanagari" panose="02040503050201020203" pitchFamily="18" charset="0"/>
                </a:endParaRPr>
              </a:p>
            </p:txBody>
          </p:sp>
          <p:sp>
            <p:nvSpPr>
              <p:cNvPr id="124" name="TextBox 123">
                <a:extLst>
                  <a:ext uri="{FF2B5EF4-FFF2-40B4-BE49-F238E27FC236}">
                    <a16:creationId xmlns:a16="http://schemas.microsoft.com/office/drawing/2014/main" id="{F48EDAD5-525A-1306-F736-4FAF73F04997}"/>
                  </a:ext>
                </a:extLst>
              </p:cNvPr>
              <p:cNvSpPr txBox="1"/>
              <p:nvPr/>
            </p:nvSpPr>
            <p:spPr>
              <a:xfrm>
                <a:off x="6256975" y="3751670"/>
                <a:ext cx="1355654" cy="584775"/>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जम्मू कश्मीर </a:t>
                </a:r>
              </a:p>
              <a:p>
                <a:pPr algn="ctr"/>
                <a:r>
                  <a:rPr lang="hi-IN" sz="1600" b="1" dirty="0">
                    <a:solidFill>
                      <a:srgbClr val="C00000"/>
                    </a:solidFill>
                    <a:latin typeface="Adobe Devanagari" panose="02040503050201020203" pitchFamily="18" charset="0"/>
                    <a:cs typeface="Adobe Devanagari" panose="02040503050201020203" pitchFamily="18" charset="0"/>
                  </a:rPr>
                  <a:t>संभाग  </a:t>
                </a:r>
                <a:endParaRPr lang="en-US" sz="1600" b="1" dirty="0">
                  <a:solidFill>
                    <a:srgbClr val="C00000"/>
                  </a:solidFill>
                  <a:latin typeface="Adobe Devanagari" panose="02040503050201020203" pitchFamily="18" charset="0"/>
                  <a:cs typeface="Adobe Devanagari" panose="02040503050201020203" pitchFamily="18" charset="0"/>
                </a:endParaRPr>
              </a:p>
            </p:txBody>
          </p:sp>
          <p:sp>
            <p:nvSpPr>
              <p:cNvPr id="125" name="Rectangle: Rounded Corners 124">
                <a:extLst>
                  <a:ext uri="{FF2B5EF4-FFF2-40B4-BE49-F238E27FC236}">
                    <a16:creationId xmlns:a16="http://schemas.microsoft.com/office/drawing/2014/main" id="{8654D679-3C81-ABE9-0232-49AE5E78FF68}"/>
                  </a:ext>
                </a:extLst>
              </p:cNvPr>
              <p:cNvSpPr/>
              <p:nvPr/>
            </p:nvSpPr>
            <p:spPr>
              <a:xfrm>
                <a:off x="3741197" y="5371944"/>
                <a:ext cx="3765687" cy="4590816"/>
              </a:xfrm>
              <a:prstGeom prst="roundRect">
                <a:avLst>
                  <a:gd name="adj" fmla="val 8390"/>
                </a:avLst>
              </a:prstGeom>
              <a:solidFill>
                <a:srgbClr val="D7EA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6" name="TextBox 125">
                <a:extLst>
                  <a:ext uri="{FF2B5EF4-FFF2-40B4-BE49-F238E27FC236}">
                    <a16:creationId xmlns:a16="http://schemas.microsoft.com/office/drawing/2014/main" id="{299098D7-AAF8-47F9-45E4-CDA90D445045}"/>
                  </a:ext>
                </a:extLst>
              </p:cNvPr>
              <p:cNvSpPr txBox="1"/>
              <p:nvPr/>
            </p:nvSpPr>
            <p:spPr>
              <a:xfrm>
                <a:off x="40593" y="4201009"/>
                <a:ext cx="2085475" cy="954107"/>
              </a:xfrm>
              <a:prstGeom prst="rect">
                <a:avLst/>
              </a:prstGeom>
              <a:noFill/>
            </p:spPr>
            <p:txBody>
              <a:bodyPr wrap="square">
                <a:spAutoFit/>
              </a:bodyPr>
              <a:lstStyle/>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कुल्लू भाग</a:t>
                </a:r>
                <a:r>
                  <a:rPr lang="en-IN" sz="1400" b="1" dirty="0">
                    <a:solidFill>
                      <a:srgbClr val="002060"/>
                    </a:solidFill>
                    <a:latin typeface="Adobe Devanagari" panose="02040503050201020203" pitchFamily="18" charset="0"/>
                    <a:cs typeface="Adobe Devanagari" panose="02040503050201020203" pitchFamily="18" charset="0"/>
                  </a:rPr>
                  <a:t> (6 </a:t>
                </a:r>
                <a:r>
                  <a:rPr lang="hi-IN" sz="1400" b="1" dirty="0">
                    <a:solidFill>
                      <a:srgbClr val="002060"/>
                    </a:solidFill>
                    <a:latin typeface="Adobe Devanagari" panose="02040503050201020203" pitchFamily="18" charset="0"/>
                    <a:cs typeface="Adobe Devanagari" panose="02040503050201020203" pitchFamily="18" charset="0"/>
                  </a:rPr>
                  <a:t>अंचल)</a:t>
                </a:r>
                <a:r>
                  <a:rPr lang="en-IN" sz="1400" b="1" dirty="0">
                    <a:solidFill>
                      <a:srgbClr val="002060"/>
                    </a:solidFill>
                    <a:latin typeface="Adobe Devanagari" panose="02040503050201020203" pitchFamily="18" charset="0"/>
                    <a:cs typeface="Adobe Devanagari" panose="02040503050201020203" pitchFamily="18" charset="0"/>
                  </a:rPr>
                  <a:t> </a:t>
                </a:r>
                <a:endParaRPr lang="hi-IN" sz="1400" b="1" dirty="0">
                  <a:solidFill>
                    <a:srgbClr val="002060"/>
                  </a:solidFill>
                  <a:latin typeface="Adobe Devanagari" panose="02040503050201020203" pitchFamily="18" charset="0"/>
                  <a:cs typeface="Adobe Devanagari" panose="02040503050201020203" pitchFamily="18" charset="0"/>
                </a:endParaRPr>
              </a:p>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बिलासपुर भाग (4 अंचल)</a:t>
                </a:r>
              </a:p>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नूरपुर भाग </a:t>
                </a:r>
                <a:r>
                  <a:rPr lang="en-IN" sz="1400" b="1" dirty="0">
                    <a:solidFill>
                      <a:srgbClr val="002060"/>
                    </a:solidFill>
                    <a:latin typeface="Adobe Devanagari" panose="02040503050201020203" pitchFamily="18" charset="0"/>
                    <a:cs typeface="Adobe Devanagari" panose="02040503050201020203" pitchFamily="18" charset="0"/>
                  </a:rPr>
                  <a:t>(6 </a:t>
                </a:r>
                <a:r>
                  <a:rPr lang="hi-IN" sz="1400" b="1" dirty="0">
                    <a:solidFill>
                      <a:srgbClr val="002060"/>
                    </a:solidFill>
                    <a:latin typeface="Adobe Devanagari" panose="02040503050201020203" pitchFamily="18" charset="0"/>
                    <a:cs typeface="Adobe Devanagari" panose="02040503050201020203" pitchFamily="18" charset="0"/>
                  </a:rPr>
                  <a:t>अंचल)</a:t>
                </a:r>
                <a:r>
                  <a:rPr lang="en-IN" sz="1400" b="1" dirty="0">
                    <a:solidFill>
                      <a:srgbClr val="002060"/>
                    </a:solidFill>
                    <a:latin typeface="Adobe Devanagari" panose="02040503050201020203" pitchFamily="18" charset="0"/>
                    <a:cs typeface="Adobe Devanagari" panose="02040503050201020203" pitchFamily="18" charset="0"/>
                  </a:rPr>
                  <a:t> </a:t>
                </a:r>
                <a:endParaRPr lang="hi-IN" sz="1400" b="1" dirty="0">
                  <a:solidFill>
                    <a:srgbClr val="002060"/>
                  </a:solidFill>
                  <a:latin typeface="Adobe Devanagari" panose="02040503050201020203" pitchFamily="18" charset="0"/>
                  <a:cs typeface="Adobe Devanagari" panose="02040503050201020203" pitchFamily="18" charset="0"/>
                </a:endParaRPr>
              </a:p>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पालमपुर भाग </a:t>
                </a: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5</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a:t>
                </a:r>
                <a:r>
                  <a:rPr lang="en-IN" sz="1400" b="1" dirty="0">
                    <a:solidFill>
                      <a:srgbClr val="002060"/>
                    </a:solidFill>
                    <a:latin typeface="Adobe Devanagari" panose="02040503050201020203" pitchFamily="18" charset="0"/>
                    <a:cs typeface="Adobe Devanagari" panose="02040503050201020203" pitchFamily="18" charset="0"/>
                  </a:rPr>
                  <a:t> </a:t>
                </a:r>
                <a:endParaRPr lang="en-US" sz="1400" b="1" dirty="0">
                  <a:solidFill>
                    <a:srgbClr val="002060"/>
                  </a:solidFill>
                  <a:latin typeface="Adobe Devanagari" panose="02040503050201020203" pitchFamily="18" charset="0"/>
                  <a:cs typeface="Adobe Devanagari" panose="02040503050201020203" pitchFamily="18" charset="0"/>
                </a:endParaRPr>
              </a:p>
            </p:txBody>
          </p:sp>
          <p:sp>
            <p:nvSpPr>
              <p:cNvPr id="127" name="TextBox 126">
                <a:extLst>
                  <a:ext uri="{FF2B5EF4-FFF2-40B4-BE49-F238E27FC236}">
                    <a16:creationId xmlns:a16="http://schemas.microsoft.com/office/drawing/2014/main" id="{1A50E81A-D6FB-D582-47EC-36E00C34E66B}"/>
                  </a:ext>
                </a:extLst>
              </p:cNvPr>
              <p:cNvSpPr txBox="1"/>
              <p:nvPr/>
            </p:nvSpPr>
            <p:spPr>
              <a:xfrm>
                <a:off x="1789106" y="4255439"/>
                <a:ext cx="1757446" cy="738664"/>
              </a:xfrm>
              <a:prstGeom prst="rect">
                <a:avLst/>
              </a:prstGeom>
              <a:noFill/>
            </p:spPr>
            <p:txBody>
              <a:bodyPr wrap="square">
                <a:spAutoFit/>
              </a:bodyPr>
              <a:lstStyle/>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रामपुर भाग</a:t>
                </a:r>
                <a:r>
                  <a:rPr lang="en-IN" sz="1400" b="1" dirty="0">
                    <a:solidFill>
                      <a:srgbClr val="002060"/>
                    </a:solidFill>
                    <a:latin typeface="Adobe Devanagari" panose="02040503050201020203" pitchFamily="18" charset="0"/>
                    <a:cs typeface="Adobe Devanagari" panose="02040503050201020203" pitchFamily="18" charset="0"/>
                  </a:rPr>
                  <a:t> </a:t>
                </a:r>
                <a:r>
                  <a:rPr lang="en-IN" sz="1200" b="1" dirty="0">
                    <a:solidFill>
                      <a:srgbClr val="002060"/>
                    </a:solidFill>
                    <a:latin typeface="Adobe Devanagari" panose="02040503050201020203" pitchFamily="18" charset="0"/>
                    <a:cs typeface="Adobe Devanagari" panose="02040503050201020203" pitchFamily="18" charset="0"/>
                  </a:rPr>
                  <a:t>(</a:t>
                </a:r>
                <a:r>
                  <a:rPr lang="hi-IN" sz="1200" b="1" dirty="0">
                    <a:solidFill>
                      <a:srgbClr val="002060"/>
                    </a:solidFill>
                    <a:latin typeface="Adobe Devanagari" panose="02040503050201020203" pitchFamily="18" charset="0"/>
                    <a:cs typeface="Adobe Devanagari" panose="02040503050201020203" pitchFamily="18" charset="0"/>
                  </a:rPr>
                  <a:t>4</a:t>
                </a:r>
                <a:r>
                  <a:rPr lang="en-IN" sz="1200" b="1" dirty="0">
                    <a:solidFill>
                      <a:srgbClr val="002060"/>
                    </a:solidFill>
                    <a:latin typeface="Adobe Devanagari" panose="02040503050201020203" pitchFamily="18" charset="0"/>
                    <a:cs typeface="Adobe Devanagari" panose="02040503050201020203" pitchFamily="18" charset="0"/>
                  </a:rPr>
                  <a:t> </a:t>
                </a:r>
                <a:r>
                  <a:rPr lang="hi-IN" sz="1200" b="1" dirty="0">
                    <a:solidFill>
                      <a:srgbClr val="002060"/>
                    </a:solidFill>
                    <a:latin typeface="Adobe Devanagari" panose="02040503050201020203" pitchFamily="18" charset="0"/>
                    <a:cs typeface="Adobe Devanagari" panose="02040503050201020203" pitchFamily="18" charset="0"/>
                  </a:rPr>
                  <a:t>अंचल)  </a:t>
                </a:r>
                <a:endParaRPr lang="hi-IN" sz="1400" b="1" dirty="0">
                  <a:solidFill>
                    <a:srgbClr val="002060"/>
                  </a:solidFill>
                  <a:latin typeface="Adobe Devanagari" panose="02040503050201020203" pitchFamily="18" charset="0"/>
                  <a:cs typeface="Adobe Devanagari" panose="02040503050201020203" pitchFamily="18" charset="0"/>
                </a:endParaRPr>
              </a:p>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शिमला भाग </a:t>
                </a: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3</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a:t>
                </a:r>
                <a:r>
                  <a:rPr lang="en-IN" sz="1400" b="1" dirty="0">
                    <a:solidFill>
                      <a:srgbClr val="002060"/>
                    </a:solidFill>
                    <a:latin typeface="Adobe Devanagari" panose="02040503050201020203" pitchFamily="18" charset="0"/>
                    <a:cs typeface="Adobe Devanagari" panose="02040503050201020203" pitchFamily="18" charset="0"/>
                  </a:rPr>
                  <a:t> </a:t>
                </a:r>
                <a:endParaRPr lang="hi-IN" sz="1400" b="1" dirty="0">
                  <a:solidFill>
                    <a:srgbClr val="002060"/>
                  </a:solidFill>
                  <a:latin typeface="Adobe Devanagari" panose="02040503050201020203" pitchFamily="18" charset="0"/>
                  <a:cs typeface="Adobe Devanagari" panose="02040503050201020203" pitchFamily="18" charset="0"/>
                </a:endParaRPr>
              </a:p>
              <a:p>
                <a:pPr marL="342900" indent="-342900">
                  <a:buClr>
                    <a:srgbClr val="002060"/>
                  </a:buClr>
                  <a:buFont typeface="Wingdings" panose="05000000000000000000" pitchFamily="2" charset="2"/>
                  <a:buChar char="v"/>
                </a:pPr>
                <a:r>
                  <a:rPr lang="hi-IN" sz="1400" b="1" dirty="0">
                    <a:solidFill>
                      <a:srgbClr val="002060"/>
                    </a:solidFill>
                    <a:latin typeface="Adobe Devanagari" panose="02040503050201020203" pitchFamily="18" charset="0"/>
                    <a:cs typeface="Adobe Devanagari" panose="02040503050201020203" pitchFamily="18" charset="0"/>
                  </a:rPr>
                  <a:t>शिरमौर </a:t>
                </a: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4</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a:t>
                </a:r>
                <a:r>
                  <a:rPr lang="en-IN" sz="1400" b="1" dirty="0">
                    <a:solidFill>
                      <a:srgbClr val="002060"/>
                    </a:solidFill>
                    <a:latin typeface="Adobe Devanagari" panose="02040503050201020203" pitchFamily="18" charset="0"/>
                    <a:cs typeface="Adobe Devanagari" panose="02040503050201020203" pitchFamily="18" charset="0"/>
                  </a:rPr>
                  <a:t> </a:t>
                </a:r>
                <a:endParaRPr lang="en-US" sz="1400" b="1" dirty="0">
                  <a:solidFill>
                    <a:srgbClr val="002060"/>
                  </a:solidFill>
                  <a:latin typeface="Adobe Devanagari" panose="02040503050201020203" pitchFamily="18" charset="0"/>
                  <a:cs typeface="Adobe Devanagari" panose="02040503050201020203" pitchFamily="18" charset="0"/>
                </a:endParaRPr>
              </a:p>
            </p:txBody>
          </p:sp>
          <p:sp>
            <p:nvSpPr>
              <p:cNvPr id="128" name="TextBox 127">
                <a:extLst>
                  <a:ext uri="{FF2B5EF4-FFF2-40B4-BE49-F238E27FC236}">
                    <a16:creationId xmlns:a16="http://schemas.microsoft.com/office/drawing/2014/main" id="{37AA53D3-9AED-FC3F-E3F3-ADC6C067B105}"/>
                  </a:ext>
                </a:extLst>
              </p:cNvPr>
              <p:cNvSpPr txBox="1"/>
              <p:nvPr/>
            </p:nvSpPr>
            <p:spPr>
              <a:xfrm>
                <a:off x="3373310" y="4245669"/>
                <a:ext cx="1220538" cy="523220"/>
              </a:xfrm>
              <a:prstGeom prst="rect">
                <a:avLst/>
              </a:prstGeom>
              <a:noFill/>
            </p:spPr>
            <p:txBody>
              <a:bodyPr wrap="square">
                <a:spAutoFit/>
              </a:bodyPr>
              <a:lstStyle/>
              <a:p>
                <a:pPr algn="ctr">
                  <a:buClr>
                    <a:srgbClr val="002060"/>
                  </a:buClr>
                </a:pPr>
                <a:r>
                  <a:rPr lang="hi-IN" sz="1400" b="1" dirty="0">
                    <a:solidFill>
                      <a:srgbClr val="002060"/>
                    </a:solidFill>
                    <a:latin typeface="Adobe Devanagari" panose="02040503050201020203" pitchFamily="18" charset="0"/>
                    <a:cs typeface="Adobe Devanagari" panose="02040503050201020203" pitchFamily="18" charset="0"/>
                  </a:rPr>
                  <a:t>सहारनपुर भाग</a:t>
                </a:r>
              </a:p>
              <a:p>
                <a:pPr algn="ctr">
                  <a:buClr>
                    <a:srgbClr val="002060"/>
                  </a:buClr>
                </a:pP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4</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 </a:t>
                </a:r>
                <a:endParaRPr lang="en-US" sz="1400" b="1" dirty="0">
                  <a:solidFill>
                    <a:srgbClr val="002060"/>
                  </a:solidFill>
                  <a:latin typeface="Adobe Devanagari" panose="02040503050201020203" pitchFamily="18" charset="0"/>
                  <a:cs typeface="Adobe Devanagari" panose="02040503050201020203" pitchFamily="18" charset="0"/>
                </a:endParaRPr>
              </a:p>
            </p:txBody>
          </p:sp>
          <p:sp>
            <p:nvSpPr>
              <p:cNvPr id="129" name="TextBox 128">
                <a:extLst>
                  <a:ext uri="{FF2B5EF4-FFF2-40B4-BE49-F238E27FC236}">
                    <a16:creationId xmlns:a16="http://schemas.microsoft.com/office/drawing/2014/main" id="{16CAB3E7-B020-0DA6-81B2-BC735E3435E5}"/>
                  </a:ext>
                </a:extLst>
              </p:cNvPr>
              <p:cNvSpPr txBox="1"/>
              <p:nvPr/>
            </p:nvSpPr>
            <p:spPr>
              <a:xfrm>
                <a:off x="5056492" y="4277248"/>
                <a:ext cx="1035737" cy="523220"/>
              </a:xfrm>
              <a:prstGeom prst="rect">
                <a:avLst/>
              </a:prstGeom>
              <a:noFill/>
            </p:spPr>
            <p:txBody>
              <a:bodyPr wrap="square">
                <a:spAutoFit/>
              </a:bodyPr>
              <a:lstStyle/>
              <a:p>
                <a:pPr algn="ctr">
                  <a:buClr>
                    <a:srgbClr val="002060"/>
                  </a:buClr>
                </a:pPr>
                <a:r>
                  <a:rPr lang="hi-IN" sz="1400" b="1" dirty="0">
                    <a:solidFill>
                      <a:srgbClr val="002060"/>
                    </a:solidFill>
                    <a:latin typeface="Adobe Devanagari" panose="02040503050201020203" pitchFamily="18" charset="0"/>
                    <a:cs typeface="Adobe Devanagari" panose="02040503050201020203" pitchFamily="18" charset="0"/>
                  </a:rPr>
                  <a:t>बुंदेलखंड भाग</a:t>
                </a:r>
              </a:p>
              <a:p>
                <a:pPr algn="ctr">
                  <a:buClr>
                    <a:srgbClr val="002060"/>
                  </a:buClr>
                </a:pP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2</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 </a:t>
                </a:r>
                <a:endParaRPr lang="en-US" sz="1400" b="1" dirty="0">
                  <a:solidFill>
                    <a:srgbClr val="002060"/>
                  </a:solidFill>
                  <a:latin typeface="Adobe Devanagari" panose="02040503050201020203" pitchFamily="18" charset="0"/>
                  <a:cs typeface="Adobe Devanagari" panose="02040503050201020203" pitchFamily="18" charset="0"/>
                </a:endParaRPr>
              </a:p>
            </p:txBody>
          </p:sp>
          <p:sp>
            <p:nvSpPr>
              <p:cNvPr id="130" name="TextBox 129">
                <a:extLst>
                  <a:ext uri="{FF2B5EF4-FFF2-40B4-BE49-F238E27FC236}">
                    <a16:creationId xmlns:a16="http://schemas.microsoft.com/office/drawing/2014/main" id="{CAD194DF-5314-9386-5B80-7AA843E4F93C}"/>
                  </a:ext>
                </a:extLst>
              </p:cNvPr>
              <p:cNvSpPr txBox="1"/>
              <p:nvPr/>
            </p:nvSpPr>
            <p:spPr>
              <a:xfrm>
                <a:off x="6547852" y="4263645"/>
                <a:ext cx="884750" cy="523220"/>
              </a:xfrm>
              <a:prstGeom prst="rect">
                <a:avLst/>
              </a:prstGeom>
              <a:noFill/>
            </p:spPr>
            <p:txBody>
              <a:bodyPr wrap="square">
                <a:spAutoFit/>
              </a:bodyPr>
              <a:lstStyle/>
              <a:p>
                <a:pPr algn="ctr">
                  <a:buClr>
                    <a:srgbClr val="002060"/>
                  </a:buClr>
                </a:pPr>
                <a:r>
                  <a:rPr lang="hi-IN" sz="1400" b="1" dirty="0">
                    <a:solidFill>
                      <a:srgbClr val="002060"/>
                    </a:solidFill>
                    <a:latin typeface="Adobe Devanagari" panose="02040503050201020203" pitchFamily="18" charset="0"/>
                    <a:cs typeface="Adobe Devanagari" panose="02040503050201020203" pitchFamily="18" charset="0"/>
                  </a:rPr>
                  <a:t>राजौरी भाग</a:t>
                </a:r>
              </a:p>
              <a:p>
                <a:pPr algn="ctr">
                  <a:buClr>
                    <a:srgbClr val="002060"/>
                  </a:buClr>
                </a:pP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1</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 </a:t>
                </a:r>
                <a:endParaRPr lang="en-US" sz="1400" b="1" dirty="0">
                  <a:solidFill>
                    <a:srgbClr val="002060"/>
                  </a:solidFill>
                  <a:latin typeface="Adobe Devanagari" panose="02040503050201020203" pitchFamily="18" charset="0"/>
                  <a:cs typeface="Adobe Devanagari" panose="02040503050201020203" pitchFamily="18" charset="0"/>
                </a:endParaRPr>
              </a:p>
            </p:txBody>
          </p:sp>
          <p:pic>
            <p:nvPicPr>
              <p:cNvPr id="133" name="Picture 132">
                <a:extLst>
                  <a:ext uri="{FF2B5EF4-FFF2-40B4-BE49-F238E27FC236}">
                    <a16:creationId xmlns:a16="http://schemas.microsoft.com/office/drawing/2014/main" id="{813126FF-83DF-F6CB-FD10-745D43091A98}"/>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FilmGrain/>
                        </a14:imgEffect>
                        <a14:imgEffect>
                          <a14:colorTemperature colorTemp="7200"/>
                        </a14:imgEffect>
                        <a14:imgEffect>
                          <a14:brightnessContrast bright="40000"/>
                        </a14:imgEffect>
                      </a14:imgLayer>
                    </a14:imgProps>
                  </a:ext>
                  <a:ext uri="{28A0092B-C50C-407E-A947-70E740481C1C}">
                    <a14:useLocalDpi xmlns:a14="http://schemas.microsoft.com/office/drawing/2010/main" val="0"/>
                  </a:ext>
                </a:extLst>
              </a:blip>
              <a:srcRect l="2757" t="35070" r="3163" b="34602"/>
              <a:stretch/>
            </p:blipFill>
            <p:spPr>
              <a:xfrm>
                <a:off x="1093493" y="5442877"/>
                <a:ext cx="1692728" cy="249188"/>
              </a:xfrm>
              <a:prstGeom prst="rect">
                <a:avLst/>
              </a:prstGeom>
            </p:spPr>
          </p:pic>
          <p:pic>
            <p:nvPicPr>
              <p:cNvPr id="135" name="Picture 134">
                <a:extLst>
                  <a:ext uri="{FF2B5EF4-FFF2-40B4-BE49-F238E27FC236}">
                    <a16:creationId xmlns:a16="http://schemas.microsoft.com/office/drawing/2014/main" id="{D6F5875F-4C18-37EC-7014-8EBD74B45FC2}"/>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FilmGrain/>
                        </a14:imgEffect>
                        <a14:imgEffect>
                          <a14:colorTemperature colorTemp="7200"/>
                        </a14:imgEffect>
                        <a14:imgEffect>
                          <a14:brightnessContrast bright="40000"/>
                        </a14:imgEffect>
                      </a14:imgLayer>
                    </a14:imgProps>
                  </a:ext>
                  <a:ext uri="{28A0092B-C50C-407E-A947-70E740481C1C}">
                    <a14:useLocalDpi xmlns:a14="http://schemas.microsoft.com/office/drawing/2010/main" val="0"/>
                  </a:ext>
                </a:extLst>
              </a:blip>
              <a:srcRect l="2757" t="35070" r="3163" b="34602"/>
              <a:stretch/>
            </p:blipFill>
            <p:spPr>
              <a:xfrm>
                <a:off x="4899842" y="5437891"/>
                <a:ext cx="1692728" cy="249188"/>
              </a:xfrm>
              <a:prstGeom prst="rect">
                <a:avLst/>
              </a:prstGeom>
            </p:spPr>
          </p:pic>
          <p:sp>
            <p:nvSpPr>
              <p:cNvPr id="24" name="Rectangle: Rounded Corners 23">
                <a:extLst>
                  <a:ext uri="{FF2B5EF4-FFF2-40B4-BE49-F238E27FC236}">
                    <a16:creationId xmlns:a16="http://schemas.microsoft.com/office/drawing/2014/main" id="{DAECB911-9AE9-5D04-6B1B-7E24B6CCF803}"/>
                  </a:ext>
                </a:extLst>
              </p:cNvPr>
              <p:cNvSpPr/>
              <p:nvPr/>
            </p:nvSpPr>
            <p:spPr>
              <a:xfrm>
                <a:off x="4084736" y="5743634"/>
                <a:ext cx="629329" cy="70206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7" name="Rectangle: Rounded Corners 136">
                <a:extLst>
                  <a:ext uri="{FF2B5EF4-FFF2-40B4-BE49-F238E27FC236}">
                    <a16:creationId xmlns:a16="http://schemas.microsoft.com/office/drawing/2014/main" id="{DE1873A5-8A68-A30C-55AC-2D5A5B0EC3A8}"/>
                  </a:ext>
                </a:extLst>
              </p:cNvPr>
              <p:cNvSpPr/>
              <p:nvPr/>
            </p:nvSpPr>
            <p:spPr>
              <a:xfrm>
                <a:off x="647625" y="5725033"/>
                <a:ext cx="644292" cy="71472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9" name="TextBox 138">
                <a:extLst>
                  <a:ext uri="{FF2B5EF4-FFF2-40B4-BE49-F238E27FC236}">
                    <a16:creationId xmlns:a16="http://schemas.microsoft.com/office/drawing/2014/main" id="{4F34E552-70C8-17F5-D795-9BFC47C2E27F}"/>
                  </a:ext>
                </a:extLst>
              </p:cNvPr>
              <p:cNvSpPr txBox="1"/>
              <p:nvPr/>
            </p:nvSpPr>
            <p:spPr>
              <a:xfrm>
                <a:off x="5116260" y="5841472"/>
                <a:ext cx="1577914" cy="523220"/>
              </a:xfrm>
              <a:prstGeom prst="rect">
                <a:avLst/>
              </a:prstGeom>
              <a:noFill/>
            </p:spPr>
            <p:txBody>
              <a:bodyPr wrap="square">
                <a:spAutoFit/>
              </a:bodyPr>
              <a:lstStyle/>
              <a:p>
                <a:r>
                  <a:rPr lang="hi-IN" sz="1600" b="1" dirty="0">
                    <a:solidFill>
                      <a:srgbClr val="002060"/>
                    </a:solidFill>
                    <a:latin typeface="Adobe Devanagari" panose="02040503050201020203" pitchFamily="18" charset="0"/>
                    <a:cs typeface="Adobe Devanagari" panose="02040503050201020203" pitchFamily="18" charset="0"/>
                  </a:rPr>
                  <a:t>श्री सुनील ठाकुर</a:t>
                </a:r>
              </a:p>
              <a:p>
                <a:r>
                  <a:rPr lang="hi-IN" sz="1200" b="1" dirty="0">
                    <a:solidFill>
                      <a:srgbClr val="002060"/>
                    </a:solidFill>
                    <a:latin typeface="Adobe Devanagari" panose="02040503050201020203" pitchFamily="18" charset="0"/>
                    <a:cs typeface="Adobe Devanagari" panose="02040503050201020203" pitchFamily="18" charset="0"/>
                  </a:rPr>
                  <a:t>संभाग प्रमुख, दक्षिणी हिमाचल </a:t>
                </a:r>
              </a:p>
            </p:txBody>
          </p:sp>
          <p:sp>
            <p:nvSpPr>
              <p:cNvPr id="55" name="TextBox 54">
                <a:extLst>
                  <a:ext uri="{FF2B5EF4-FFF2-40B4-BE49-F238E27FC236}">
                    <a16:creationId xmlns:a16="http://schemas.microsoft.com/office/drawing/2014/main" id="{7015FDB0-23E5-70EB-C972-CA5CAD1BF51D}"/>
                  </a:ext>
                </a:extLst>
              </p:cNvPr>
              <p:cNvSpPr txBox="1"/>
              <p:nvPr/>
            </p:nvSpPr>
            <p:spPr>
              <a:xfrm>
                <a:off x="1142019" y="7848342"/>
                <a:ext cx="1442746" cy="338554"/>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उत्तरी हिमाचल संभाग </a:t>
                </a:r>
              </a:p>
            </p:txBody>
          </p:sp>
          <p:sp>
            <p:nvSpPr>
              <p:cNvPr id="56" name="TextBox 55">
                <a:extLst>
                  <a:ext uri="{FF2B5EF4-FFF2-40B4-BE49-F238E27FC236}">
                    <a16:creationId xmlns:a16="http://schemas.microsoft.com/office/drawing/2014/main" id="{0303E66B-72CA-B6B5-E4D0-AF56A0350B89}"/>
                  </a:ext>
                </a:extLst>
              </p:cNvPr>
              <p:cNvSpPr txBox="1"/>
              <p:nvPr/>
            </p:nvSpPr>
            <p:spPr>
              <a:xfrm>
                <a:off x="2520763" y="8369944"/>
                <a:ext cx="1094634" cy="430887"/>
              </a:xfrm>
              <a:prstGeom prst="rect">
                <a:avLst/>
              </a:prstGeom>
              <a:noFill/>
            </p:spPr>
            <p:txBody>
              <a:bodyPr wrap="square">
                <a:spAutoFit/>
              </a:bodyPr>
              <a:lstStyle/>
              <a:p>
                <a:pPr algn="ctr">
                  <a:buClr>
                    <a:srgbClr val="002060"/>
                  </a:buClr>
                </a:pPr>
                <a:r>
                  <a:rPr lang="hi-IN" sz="1100" b="1" dirty="0">
                    <a:solidFill>
                      <a:srgbClr val="C00000"/>
                    </a:solidFill>
                    <a:latin typeface="Adobe Devanagari" panose="02040503050201020203" pitchFamily="18" charset="0"/>
                    <a:cs typeface="Adobe Devanagari" panose="02040503050201020203" pitchFamily="18" charset="0"/>
                  </a:rPr>
                  <a:t>पालमपुर भाग </a:t>
                </a:r>
              </a:p>
              <a:p>
                <a:pPr algn="ctr">
                  <a:buClr>
                    <a:srgbClr val="002060"/>
                  </a:buClr>
                </a:pPr>
                <a:r>
                  <a:rPr lang="en-IN" sz="1100" b="1" dirty="0">
                    <a:solidFill>
                      <a:srgbClr val="C00000"/>
                    </a:solidFill>
                    <a:latin typeface="Adobe Devanagari" panose="02040503050201020203" pitchFamily="18" charset="0"/>
                    <a:cs typeface="Adobe Devanagari" panose="02040503050201020203" pitchFamily="18" charset="0"/>
                  </a:rPr>
                  <a:t>(</a:t>
                </a:r>
                <a:r>
                  <a:rPr lang="hi-IN" sz="1100" b="1" dirty="0">
                    <a:solidFill>
                      <a:srgbClr val="C00000"/>
                    </a:solidFill>
                    <a:latin typeface="Adobe Devanagari" panose="02040503050201020203" pitchFamily="18" charset="0"/>
                    <a:cs typeface="Adobe Devanagari" panose="02040503050201020203" pitchFamily="18" charset="0"/>
                  </a:rPr>
                  <a:t>5</a:t>
                </a:r>
                <a:r>
                  <a:rPr lang="en-IN" sz="1100" b="1" dirty="0">
                    <a:solidFill>
                      <a:srgbClr val="C00000"/>
                    </a:solidFill>
                    <a:latin typeface="Adobe Devanagari" panose="02040503050201020203" pitchFamily="18" charset="0"/>
                    <a:cs typeface="Adobe Devanagari" panose="02040503050201020203" pitchFamily="18" charset="0"/>
                  </a:rPr>
                  <a:t> </a:t>
                </a:r>
                <a:r>
                  <a:rPr lang="hi-IN" sz="1100" b="1" dirty="0">
                    <a:solidFill>
                      <a:srgbClr val="C00000"/>
                    </a:solidFill>
                    <a:latin typeface="Adobe Devanagari" panose="02040503050201020203" pitchFamily="18" charset="0"/>
                    <a:cs typeface="Adobe Devanagari" panose="02040503050201020203" pitchFamily="18" charset="0"/>
                  </a:rPr>
                  <a:t>अंचल)</a:t>
                </a:r>
                <a:r>
                  <a:rPr lang="en-IN" sz="1100" b="1" dirty="0">
                    <a:solidFill>
                      <a:srgbClr val="C00000"/>
                    </a:solidFill>
                    <a:latin typeface="Adobe Devanagari" panose="02040503050201020203" pitchFamily="18" charset="0"/>
                    <a:cs typeface="Adobe Devanagari" panose="02040503050201020203" pitchFamily="18" charset="0"/>
                  </a:rPr>
                  <a:t> </a:t>
                </a:r>
                <a:endParaRPr lang="en-US" sz="1100" b="1" dirty="0">
                  <a:solidFill>
                    <a:srgbClr val="C00000"/>
                  </a:solidFill>
                  <a:latin typeface="Adobe Devanagari" panose="02040503050201020203" pitchFamily="18" charset="0"/>
                  <a:cs typeface="Adobe Devanagari" panose="02040503050201020203" pitchFamily="18" charset="0"/>
                </a:endParaRPr>
              </a:p>
            </p:txBody>
          </p:sp>
          <p:sp>
            <p:nvSpPr>
              <p:cNvPr id="58" name="TextBox 57">
                <a:extLst>
                  <a:ext uri="{FF2B5EF4-FFF2-40B4-BE49-F238E27FC236}">
                    <a16:creationId xmlns:a16="http://schemas.microsoft.com/office/drawing/2014/main" id="{8442F6B0-5441-7564-8254-6DEFBB7701E3}"/>
                  </a:ext>
                </a:extLst>
              </p:cNvPr>
              <p:cNvSpPr txBox="1"/>
              <p:nvPr/>
            </p:nvSpPr>
            <p:spPr>
              <a:xfrm>
                <a:off x="235308" y="8369943"/>
                <a:ext cx="610590" cy="430887"/>
              </a:xfrm>
              <a:prstGeom prst="rect">
                <a:avLst/>
              </a:prstGeom>
              <a:noFill/>
            </p:spPr>
            <p:txBody>
              <a:bodyPr wrap="square">
                <a:spAutoFit/>
              </a:bodyPr>
              <a:lstStyle/>
              <a:p>
                <a:pPr>
                  <a:buClr>
                    <a:srgbClr val="002060"/>
                  </a:buClr>
                </a:pPr>
                <a:r>
                  <a:rPr lang="hi-IN" sz="1100" b="1" dirty="0">
                    <a:solidFill>
                      <a:srgbClr val="C00000"/>
                    </a:solidFill>
                    <a:latin typeface="Adobe Devanagari" panose="02040503050201020203" pitchFamily="18" charset="0"/>
                    <a:cs typeface="Adobe Devanagari" panose="02040503050201020203" pitchFamily="18" charset="0"/>
                  </a:rPr>
                  <a:t>कुल्लू भाग</a:t>
                </a:r>
                <a:r>
                  <a:rPr lang="en-IN" sz="1100" b="1" dirty="0">
                    <a:solidFill>
                      <a:srgbClr val="C00000"/>
                    </a:solidFill>
                    <a:latin typeface="Adobe Devanagari" panose="02040503050201020203" pitchFamily="18" charset="0"/>
                    <a:cs typeface="Adobe Devanagari" panose="02040503050201020203" pitchFamily="18" charset="0"/>
                  </a:rPr>
                  <a:t> (6 </a:t>
                </a:r>
                <a:r>
                  <a:rPr lang="hi-IN" sz="1100" b="1" dirty="0">
                    <a:solidFill>
                      <a:srgbClr val="C00000"/>
                    </a:solidFill>
                    <a:latin typeface="Adobe Devanagari" panose="02040503050201020203" pitchFamily="18" charset="0"/>
                    <a:cs typeface="Adobe Devanagari" panose="02040503050201020203" pitchFamily="18" charset="0"/>
                  </a:rPr>
                  <a:t>अंचल)</a:t>
                </a:r>
                <a:r>
                  <a:rPr lang="en-IN" sz="1100" b="1" dirty="0">
                    <a:solidFill>
                      <a:srgbClr val="C00000"/>
                    </a:solidFill>
                    <a:latin typeface="Adobe Devanagari" panose="02040503050201020203" pitchFamily="18" charset="0"/>
                    <a:cs typeface="Adobe Devanagari" panose="02040503050201020203" pitchFamily="18" charset="0"/>
                  </a:rPr>
                  <a:t> </a:t>
                </a:r>
                <a:endParaRPr lang="hi-IN" sz="1100" b="1" dirty="0">
                  <a:solidFill>
                    <a:srgbClr val="C00000"/>
                  </a:solidFill>
                  <a:latin typeface="Adobe Devanagari" panose="02040503050201020203" pitchFamily="18" charset="0"/>
                  <a:cs typeface="Adobe Devanagari" panose="02040503050201020203" pitchFamily="18" charset="0"/>
                </a:endParaRPr>
              </a:p>
            </p:txBody>
          </p:sp>
          <p:sp>
            <p:nvSpPr>
              <p:cNvPr id="60" name="TextBox 59">
                <a:extLst>
                  <a:ext uri="{FF2B5EF4-FFF2-40B4-BE49-F238E27FC236}">
                    <a16:creationId xmlns:a16="http://schemas.microsoft.com/office/drawing/2014/main" id="{E0FCDF77-8D98-4EE9-7FF8-D7C07125EA27}"/>
                  </a:ext>
                </a:extLst>
              </p:cNvPr>
              <p:cNvSpPr txBox="1"/>
              <p:nvPr/>
            </p:nvSpPr>
            <p:spPr>
              <a:xfrm>
                <a:off x="949869" y="8370003"/>
                <a:ext cx="829387" cy="430887"/>
              </a:xfrm>
              <a:prstGeom prst="rect">
                <a:avLst/>
              </a:prstGeom>
              <a:noFill/>
            </p:spPr>
            <p:txBody>
              <a:bodyPr wrap="square">
                <a:spAutoFit/>
              </a:bodyPr>
              <a:lstStyle/>
              <a:p>
                <a:pPr>
                  <a:buClr>
                    <a:srgbClr val="002060"/>
                  </a:buClr>
                </a:pPr>
                <a:r>
                  <a:rPr lang="hi-IN" sz="1100" b="1" dirty="0">
                    <a:solidFill>
                      <a:srgbClr val="C00000"/>
                    </a:solidFill>
                    <a:latin typeface="Adobe Devanagari" panose="02040503050201020203" pitchFamily="18" charset="0"/>
                    <a:cs typeface="Adobe Devanagari" panose="02040503050201020203" pitchFamily="18" charset="0"/>
                  </a:rPr>
                  <a:t>   बिलासपुर भाग (4 अंचल)</a:t>
                </a:r>
              </a:p>
            </p:txBody>
          </p:sp>
          <p:sp>
            <p:nvSpPr>
              <p:cNvPr id="62" name="TextBox 61">
                <a:extLst>
                  <a:ext uri="{FF2B5EF4-FFF2-40B4-BE49-F238E27FC236}">
                    <a16:creationId xmlns:a16="http://schemas.microsoft.com/office/drawing/2014/main" id="{D3E356AB-6C0C-2237-B61A-9434241F5A14}"/>
                  </a:ext>
                </a:extLst>
              </p:cNvPr>
              <p:cNvSpPr txBox="1"/>
              <p:nvPr/>
            </p:nvSpPr>
            <p:spPr>
              <a:xfrm>
                <a:off x="1913107" y="8363046"/>
                <a:ext cx="701747" cy="430887"/>
              </a:xfrm>
              <a:prstGeom prst="rect">
                <a:avLst/>
              </a:prstGeom>
              <a:noFill/>
            </p:spPr>
            <p:txBody>
              <a:bodyPr wrap="square">
                <a:spAutoFit/>
              </a:bodyPr>
              <a:lstStyle/>
              <a:p>
                <a:pPr>
                  <a:buClr>
                    <a:srgbClr val="002060"/>
                  </a:buClr>
                </a:pPr>
                <a:r>
                  <a:rPr lang="hi-IN" sz="1100" b="1" dirty="0">
                    <a:solidFill>
                      <a:srgbClr val="C00000"/>
                    </a:solidFill>
                    <a:latin typeface="Adobe Devanagari" panose="02040503050201020203" pitchFamily="18" charset="0"/>
                    <a:cs typeface="Adobe Devanagari" panose="02040503050201020203" pitchFamily="18" charset="0"/>
                  </a:rPr>
                  <a:t>नूरपुर भाग </a:t>
                </a:r>
                <a:r>
                  <a:rPr lang="en-IN" sz="1100" b="1" dirty="0">
                    <a:solidFill>
                      <a:srgbClr val="C00000"/>
                    </a:solidFill>
                    <a:latin typeface="Adobe Devanagari" panose="02040503050201020203" pitchFamily="18" charset="0"/>
                    <a:cs typeface="Adobe Devanagari" panose="02040503050201020203" pitchFamily="18" charset="0"/>
                  </a:rPr>
                  <a:t>(6 </a:t>
                </a:r>
                <a:r>
                  <a:rPr lang="hi-IN" sz="1100" b="1" dirty="0">
                    <a:solidFill>
                      <a:srgbClr val="C00000"/>
                    </a:solidFill>
                    <a:latin typeface="Adobe Devanagari" panose="02040503050201020203" pitchFamily="18" charset="0"/>
                    <a:cs typeface="Adobe Devanagari" panose="02040503050201020203" pitchFamily="18" charset="0"/>
                  </a:rPr>
                  <a:t>अंचल)</a:t>
                </a:r>
                <a:r>
                  <a:rPr lang="en-IN" sz="1100" b="1" dirty="0">
                    <a:solidFill>
                      <a:srgbClr val="C00000"/>
                    </a:solidFill>
                    <a:latin typeface="Adobe Devanagari" panose="02040503050201020203" pitchFamily="18" charset="0"/>
                    <a:cs typeface="Adobe Devanagari" panose="02040503050201020203" pitchFamily="18" charset="0"/>
                  </a:rPr>
                  <a:t> </a:t>
                </a:r>
                <a:endParaRPr lang="hi-IN" sz="1100" b="1" dirty="0">
                  <a:solidFill>
                    <a:srgbClr val="C00000"/>
                  </a:solidFill>
                  <a:latin typeface="Adobe Devanagari" panose="02040503050201020203" pitchFamily="18" charset="0"/>
                  <a:cs typeface="Adobe Devanagari" panose="02040503050201020203" pitchFamily="18" charset="0"/>
                </a:endParaRPr>
              </a:p>
            </p:txBody>
          </p:sp>
          <p:sp>
            <p:nvSpPr>
              <p:cNvPr id="72" name="Rectangle 71">
                <a:extLst>
                  <a:ext uri="{FF2B5EF4-FFF2-40B4-BE49-F238E27FC236}">
                    <a16:creationId xmlns:a16="http://schemas.microsoft.com/office/drawing/2014/main" id="{97C17221-616D-7DDD-55EE-64192C79824A}"/>
                  </a:ext>
                </a:extLst>
              </p:cNvPr>
              <p:cNvSpPr/>
              <p:nvPr/>
            </p:nvSpPr>
            <p:spPr>
              <a:xfrm>
                <a:off x="481840" y="8141177"/>
                <a:ext cx="2715783" cy="45719"/>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5" name="Arrow: Down 74">
                <a:extLst>
                  <a:ext uri="{FF2B5EF4-FFF2-40B4-BE49-F238E27FC236}">
                    <a16:creationId xmlns:a16="http://schemas.microsoft.com/office/drawing/2014/main" id="{FF736E48-734B-D784-A1AE-6A895463F209}"/>
                  </a:ext>
                </a:extLst>
              </p:cNvPr>
              <p:cNvSpPr/>
              <p:nvPr/>
            </p:nvSpPr>
            <p:spPr>
              <a:xfrm>
                <a:off x="469808" y="8182530"/>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Arrow: Down 75">
                <a:extLst>
                  <a:ext uri="{FF2B5EF4-FFF2-40B4-BE49-F238E27FC236}">
                    <a16:creationId xmlns:a16="http://schemas.microsoft.com/office/drawing/2014/main" id="{09069776-1A1B-D13C-B846-B3154E0B4C4B}"/>
                  </a:ext>
                </a:extLst>
              </p:cNvPr>
              <p:cNvSpPr/>
              <p:nvPr/>
            </p:nvSpPr>
            <p:spPr>
              <a:xfrm>
                <a:off x="1330343" y="8173546"/>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Arrow: Down 76">
                <a:extLst>
                  <a:ext uri="{FF2B5EF4-FFF2-40B4-BE49-F238E27FC236}">
                    <a16:creationId xmlns:a16="http://schemas.microsoft.com/office/drawing/2014/main" id="{273E66B9-E99C-7B4A-460D-7B951BA906EA}"/>
                  </a:ext>
                </a:extLst>
              </p:cNvPr>
              <p:cNvSpPr/>
              <p:nvPr/>
            </p:nvSpPr>
            <p:spPr>
              <a:xfrm>
                <a:off x="2199700" y="8173546"/>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4" name="Arrow: Down 93">
                <a:extLst>
                  <a:ext uri="{FF2B5EF4-FFF2-40B4-BE49-F238E27FC236}">
                    <a16:creationId xmlns:a16="http://schemas.microsoft.com/office/drawing/2014/main" id="{B0E44B9E-9675-F6D1-510F-12F87E890673}"/>
                  </a:ext>
                </a:extLst>
              </p:cNvPr>
              <p:cNvSpPr/>
              <p:nvPr/>
            </p:nvSpPr>
            <p:spPr>
              <a:xfrm>
                <a:off x="3154045" y="8192159"/>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9" name="TextBox 98">
                <a:extLst>
                  <a:ext uri="{FF2B5EF4-FFF2-40B4-BE49-F238E27FC236}">
                    <a16:creationId xmlns:a16="http://schemas.microsoft.com/office/drawing/2014/main" id="{E0195436-5439-8772-89AC-E2FB542BC37A}"/>
                  </a:ext>
                </a:extLst>
              </p:cNvPr>
              <p:cNvSpPr txBox="1"/>
              <p:nvPr/>
            </p:nvSpPr>
            <p:spPr>
              <a:xfrm>
                <a:off x="119822" y="8750875"/>
                <a:ext cx="1022283" cy="938719"/>
              </a:xfrm>
              <a:prstGeom prst="rect">
                <a:avLst/>
              </a:prstGeom>
              <a:noFill/>
            </p:spPr>
            <p:txBody>
              <a:bodyPr wrap="square">
                <a:spAutoFit/>
              </a:bodyPr>
              <a:lstStyle/>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बंजार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लाहौल स्पीति</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मनाली</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मंडी</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सुंदर नगर</a:t>
                </a:r>
              </a:p>
            </p:txBody>
          </p:sp>
          <p:sp>
            <p:nvSpPr>
              <p:cNvPr id="100" name="TextBox 99">
                <a:extLst>
                  <a:ext uri="{FF2B5EF4-FFF2-40B4-BE49-F238E27FC236}">
                    <a16:creationId xmlns:a16="http://schemas.microsoft.com/office/drawing/2014/main" id="{319C03A1-503C-4707-40DB-7B1830EAAA72}"/>
                  </a:ext>
                </a:extLst>
              </p:cNvPr>
              <p:cNvSpPr txBox="1"/>
              <p:nvPr/>
            </p:nvSpPr>
            <p:spPr>
              <a:xfrm>
                <a:off x="208280" y="6465038"/>
                <a:ext cx="3407117" cy="1384995"/>
              </a:xfrm>
              <a:prstGeom prst="rect">
                <a:avLst/>
              </a:prstGeom>
              <a:noFill/>
            </p:spPr>
            <p:txBody>
              <a:bodyPr wrap="square">
                <a:spAutoFit/>
              </a:bodyPr>
              <a:lstStyle/>
              <a:p>
                <a:pPr algn="just"/>
                <a:r>
                  <a:rPr lang="hi-IN" sz="1050" b="1" dirty="0">
                    <a:solidFill>
                      <a:srgbClr val="002060"/>
                    </a:solidFill>
                    <a:latin typeface="Adobe Devanagari" panose="02040503050201020203" pitchFamily="18" charset="0"/>
                    <a:cs typeface="Adobe Devanagari" panose="02040503050201020203" pitchFamily="18" charset="0"/>
                  </a:rPr>
                  <a:t>सन 2002 में एकल अभियान से आचार्य के रूप से कार्य का शुभारंभ हुआ समय के साथ अलग अलग दायित्व का निर्वाहन करते हुए वर्तमान में संभाग अभियान प्रमुख का दायित्व पर कार्य कर रहा हूँ अभियान के ग्राम में सर्वांगीण विकास की योजना और राष्ट्रीय सेवा में योगदान देने का सौभाग्य प्राप्त हुआ इस अभियान से जुड़ कर अपना स्वयं का बहुत विकास हुआ समाज में शिक्षा के माध्यम से ज्ञान का प्रकाश  फैलाने में ओर ऐसे सदूर गामीण वनांचलों में कार्य करने और अपनी भारतीय संस्कृति को बहुत करीब से जानने ओर समझने का अवसर मिला  आजीवन इसी प्रकार से अभियान के साथ जुड़ कर अपनी सेवा   प्रदान करता रहूंगा ।</a:t>
                </a:r>
                <a:endParaRPr lang="en-IN" sz="1050" dirty="0"/>
              </a:p>
            </p:txBody>
          </p:sp>
          <p:sp>
            <p:nvSpPr>
              <p:cNvPr id="113" name="Rectangle 112">
                <a:extLst>
                  <a:ext uri="{FF2B5EF4-FFF2-40B4-BE49-F238E27FC236}">
                    <a16:creationId xmlns:a16="http://schemas.microsoft.com/office/drawing/2014/main" id="{08A120EC-42F3-FE33-3B28-EB854BDCB32A}"/>
                  </a:ext>
                </a:extLst>
              </p:cNvPr>
              <p:cNvSpPr/>
              <p:nvPr/>
            </p:nvSpPr>
            <p:spPr>
              <a:xfrm>
                <a:off x="4302721" y="8624070"/>
                <a:ext cx="2715783" cy="45719"/>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4" name="Arrow: Down 113">
                <a:extLst>
                  <a:ext uri="{FF2B5EF4-FFF2-40B4-BE49-F238E27FC236}">
                    <a16:creationId xmlns:a16="http://schemas.microsoft.com/office/drawing/2014/main" id="{6A787EC6-DB0A-706C-FA5E-72A0934D16C5}"/>
                  </a:ext>
                </a:extLst>
              </p:cNvPr>
              <p:cNvSpPr/>
              <p:nvPr/>
            </p:nvSpPr>
            <p:spPr>
              <a:xfrm>
                <a:off x="4290689" y="8665423"/>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6" name="Arrow: Down 115">
                <a:extLst>
                  <a:ext uri="{FF2B5EF4-FFF2-40B4-BE49-F238E27FC236}">
                    <a16:creationId xmlns:a16="http://schemas.microsoft.com/office/drawing/2014/main" id="{60CD1740-D6BB-5917-6EC7-340A46D6CA7E}"/>
                  </a:ext>
                </a:extLst>
              </p:cNvPr>
              <p:cNvSpPr/>
              <p:nvPr/>
            </p:nvSpPr>
            <p:spPr>
              <a:xfrm>
                <a:off x="5903746" y="8656439"/>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7" name="Arrow: Down 116">
                <a:extLst>
                  <a:ext uri="{FF2B5EF4-FFF2-40B4-BE49-F238E27FC236}">
                    <a16:creationId xmlns:a16="http://schemas.microsoft.com/office/drawing/2014/main" id="{9E6DF714-9309-C58A-1165-8E76A9E692BF}"/>
                  </a:ext>
                </a:extLst>
              </p:cNvPr>
              <p:cNvSpPr/>
              <p:nvPr/>
            </p:nvSpPr>
            <p:spPr>
              <a:xfrm>
                <a:off x="6974926" y="8675052"/>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TextBox 117">
                <a:extLst>
                  <a:ext uri="{FF2B5EF4-FFF2-40B4-BE49-F238E27FC236}">
                    <a16:creationId xmlns:a16="http://schemas.microsoft.com/office/drawing/2014/main" id="{EF92CB0C-19ED-0A29-AF74-30A83FDE89D8}"/>
                  </a:ext>
                </a:extLst>
              </p:cNvPr>
              <p:cNvSpPr txBox="1"/>
              <p:nvPr/>
            </p:nvSpPr>
            <p:spPr>
              <a:xfrm>
                <a:off x="4685682" y="8226048"/>
                <a:ext cx="1879588" cy="338554"/>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दक्षिणी हिमाचल संभाग </a:t>
                </a:r>
              </a:p>
            </p:txBody>
          </p:sp>
          <p:sp>
            <p:nvSpPr>
              <p:cNvPr id="119" name="TextBox 118">
                <a:extLst>
                  <a:ext uri="{FF2B5EF4-FFF2-40B4-BE49-F238E27FC236}">
                    <a16:creationId xmlns:a16="http://schemas.microsoft.com/office/drawing/2014/main" id="{832454BA-381C-4B39-4700-E616B5129507}"/>
                  </a:ext>
                </a:extLst>
              </p:cNvPr>
              <p:cNvSpPr txBox="1"/>
              <p:nvPr/>
            </p:nvSpPr>
            <p:spPr>
              <a:xfrm>
                <a:off x="1308050" y="5422952"/>
                <a:ext cx="1306804" cy="307777"/>
              </a:xfrm>
              <a:prstGeom prst="rect">
                <a:avLst/>
              </a:prstGeom>
              <a:noFill/>
            </p:spPr>
            <p:txBody>
              <a:bodyPr wrap="square">
                <a:spAutoFit/>
              </a:bodyPr>
              <a:lstStyle/>
              <a:p>
                <a:pPr algn="ctr"/>
                <a:r>
                  <a:rPr lang="hi-IN" sz="1400" b="1" dirty="0">
                    <a:solidFill>
                      <a:schemeClr val="bg1"/>
                    </a:solidFill>
                    <a:latin typeface="Adobe Devanagari" panose="02040503050201020203" pitchFamily="18" charset="0"/>
                    <a:cs typeface="Adobe Devanagari" panose="02040503050201020203" pitchFamily="18" charset="0"/>
                  </a:rPr>
                  <a:t>उत्तरी हिमाचल संभाग </a:t>
                </a:r>
                <a:endParaRPr lang="en-IN" sz="1400" dirty="0">
                  <a:solidFill>
                    <a:schemeClr val="bg1"/>
                  </a:solidFill>
                </a:endParaRPr>
              </a:p>
            </p:txBody>
          </p:sp>
          <p:sp>
            <p:nvSpPr>
              <p:cNvPr id="131" name="TextBox 130">
                <a:extLst>
                  <a:ext uri="{FF2B5EF4-FFF2-40B4-BE49-F238E27FC236}">
                    <a16:creationId xmlns:a16="http://schemas.microsoft.com/office/drawing/2014/main" id="{9E019C87-83ED-F00C-C803-592F909B2A9B}"/>
                  </a:ext>
                </a:extLst>
              </p:cNvPr>
              <p:cNvSpPr txBox="1"/>
              <p:nvPr/>
            </p:nvSpPr>
            <p:spPr>
              <a:xfrm>
                <a:off x="3972800" y="8788726"/>
                <a:ext cx="771915" cy="423193"/>
              </a:xfrm>
              <a:prstGeom prst="rect">
                <a:avLst/>
              </a:prstGeom>
              <a:noFill/>
            </p:spPr>
            <p:txBody>
              <a:bodyPr wrap="square">
                <a:spAutoFit/>
              </a:bodyPr>
              <a:lstStyle/>
              <a:p>
                <a:pPr>
                  <a:buClr>
                    <a:srgbClr val="002060"/>
                  </a:buClr>
                </a:pPr>
                <a:r>
                  <a:rPr lang="hi-IN" sz="1100" b="1" dirty="0">
                    <a:solidFill>
                      <a:srgbClr val="C00000"/>
                    </a:solidFill>
                    <a:latin typeface="Adobe Devanagari" panose="02040503050201020203" pitchFamily="18" charset="0"/>
                    <a:cs typeface="Adobe Devanagari" panose="02040503050201020203" pitchFamily="18" charset="0"/>
                  </a:rPr>
                  <a:t>रामपुर भाग</a:t>
                </a:r>
                <a:r>
                  <a:rPr lang="en-IN" sz="1100" b="1" dirty="0">
                    <a:solidFill>
                      <a:srgbClr val="C00000"/>
                    </a:solidFill>
                    <a:latin typeface="Adobe Devanagari" panose="02040503050201020203" pitchFamily="18" charset="0"/>
                    <a:cs typeface="Adobe Devanagari" panose="02040503050201020203" pitchFamily="18" charset="0"/>
                  </a:rPr>
                  <a:t> </a:t>
                </a:r>
                <a:endParaRPr lang="hi-IN" sz="1100" b="1" dirty="0">
                  <a:solidFill>
                    <a:srgbClr val="C00000"/>
                  </a:solidFill>
                  <a:latin typeface="Adobe Devanagari" panose="02040503050201020203" pitchFamily="18" charset="0"/>
                  <a:cs typeface="Adobe Devanagari" panose="02040503050201020203" pitchFamily="18" charset="0"/>
                </a:endParaRPr>
              </a:p>
              <a:p>
                <a:pPr>
                  <a:buClr>
                    <a:srgbClr val="002060"/>
                  </a:buClr>
                </a:pPr>
                <a:r>
                  <a:rPr lang="en-IN" sz="1050" b="1" dirty="0">
                    <a:solidFill>
                      <a:srgbClr val="C00000"/>
                    </a:solidFill>
                    <a:latin typeface="Adobe Devanagari" panose="02040503050201020203" pitchFamily="18" charset="0"/>
                    <a:cs typeface="Adobe Devanagari" panose="02040503050201020203" pitchFamily="18" charset="0"/>
                  </a:rPr>
                  <a:t>(</a:t>
                </a:r>
                <a:r>
                  <a:rPr lang="hi-IN" sz="1050" b="1" dirty="0">
                    <a:solidFill>
                      <a:srgbClr val="C00000"/>
                    </a:solidFill>
                    <a:latin typeface="Adobe Devanagari" panose="02040503050201020203" pitchFamily="18" charset="0"/>
                    <a:cs typeface="Adobe Devanagari" panose="02040503050201020203" pitchFamily="18" charset="0"/>
                  </a:rPr>
                  <a:t>4</a:t>
                </a:r>
                <a:r>
                  <a:rPr lang="en-IN" sz="1050" b="1" dirty="0">
                    <a:solidFill>
                      <a:srgbClr val="C00000"/>
                    </a:solidFill>
                    <a:latin typeface="Adobe Devanagari" panose="02040503050201020203" pitchFamily="18" charset="0"/>
                    <a:cs typeface="Adobe Devanagari" panose="02040503050201020203" pitchFamily="18" charset="0"/>
                  </a:rPr>
                  <a:t> </a:t>
                </a:r>
                <a:r>
                  <a:rPr lang="hi-IN" sz="1050" b="1" dirty="0">
                    <a:solidFill>
                      <a:srgbClr val="C00000"/>
                    </a:solidFill>
                    <a:latin typeface="Adobe Devanagari" panose="02040503050201020203" pitchFamily="18" charset="0"/>
                    <a:cs typeface="Adobe Devanagari" panose="02040503050201020203" pitchFamily="18" charset="0"/>
                  </a:rPr>
                  <a:t>अंचल)  </a:t>
                </a:r>
                <a:endParaRPr lang="hi-IN" sz="1100" b="1" dirty="0">
                  <a:solidFill>
                    <a:srgbClr val="C00000"/>
                  </a:solidFill>
                  <a:latin typeface="Adobe Devanagari" panose="02040503050201020203" pitchFamily="18" charset="0"/>
                  <a:cs typeface="Adobe Devanagari" panose="02040503050201020203" pitchFamily="18" charset="0"/>
                </a:endParaRPr>
              </a:p>
            </p:txBody>
          </p:sp>
          <p:sp>
            <p:nvSpPr>
              <p:cNvPr id="132" name="TextBox 131">
                <a:extLst>
                  <a:ext uri="{FF2B5EF4-FFF2-40B4-BE49-F238E27FC236}">
                    <a16:creationId xmlns:a16="http://schemas.microsoft.com/office/drawing/2014/main" id="{55BDC4EF-27FD-EA55-C3BB-A6AB7CF88963}"/>
                  </a:ext>
                </a:extLst>
              </p:cNvPr>
              <p:cNvSpPr txBox="1"/>
              <p:nvPr/>
            </p:nvSpPr>
            <p:spPr>
              <a:xfrm>
                <a:off x="5352778" y="8786426"/>
                <a:ext cx="721953" cy="415498"/>
              </a:xfrm>
              <a:prstGeom prst="rect">
                <a:avLst/>
              </a:prstGeom>
              <a:noFill/>
            </p:spPr>
            <p:txBody>
              <a:bodyPr wrap="square">
                <a:spAutoFit/>
              </a:bodyPr>
              <a:lstStyle/>
              <a:p>
                <a:pPr>
                  <a:buClr>
                    <a:srgbClr val="002060"/>
                  </a:buClr>
                </a:pPr>
                <a:r>
                  <a:rPr lang="hi-IN" sz="1050" b="1" dirty="0">
                    <a:solidFill>
                      <a:srgbClr val="C00000"/>
                    </a:solidFill>
                    <a:latin typeface="Adobe Devanagari" panose="02040503050201020203" pitchFamily="18" charset="0"/>
                    <a:cs typeface="Adobe Devanagari" panose="02040503050201020203" pitchFamily="18" charset="0"/>
                  </a:rPr>
                  <a:t>शिमला भाग </a:t>
                </a:r>
              </a:p>
              <a:p>
                <a:pPr>
                  <a:buClr>
                    <a:srgbClr val="002060"/>
                  </a:buClr>
                </a:pPr>
                <a:r>
                  <a:rPr lang="en-IN" sz="1050" b="1" dirty="0">
                    <a:solidFill>
                      <a:srgbClr val="C00000"/>
                    </a:solidFill>
                    <a:latin typeface="Adobe Devanagari" panose="02040503050201020203" pitchFamily="18" charset="0"/>
                    <a:cs typeface="Adobe Devanagari" panose="02040503050201020203" pitchFamily="18" charset="0"/>
                  </a:rPr>
                  <a:t>(</a:t>
                </a:r>
                <a:r>
                  <a:rPr lang="hi-IN" sz="1050" b="1" dirty="0">
                    <a:solidFill>
                      <a:srgbClr val="C00000"/>
                    </a:solidFill>
                    <a:latin typeface="Adobe Devanagari" panose="02040503050201020203" pitchFamily="18" charset="0"/>
                    <a:cs typeface="Adobe Devanagari" panose="02040503050201020203" pitchFamily="18" charset="0"/>
                  </a:rPr>
                  <a:t>3</a:t>
                </a:r>
                <a:r>
                  <a:rPr lang="en-IN" sz="1050" b="1" dirty="0">
                    <a:solidFill>
                      <a:srgbClr val="C00000"/>
                    </a:solidFill>
                    <a:latin typeface="Adobe Devanagari" panose="02040503050201020203" pitchFamily="18" charset="0"/>
                    <a:cs typeface="Adobe Devanagari" panose="02040503050201020203" pitchFamily="18" charset="0"/>
                  </a:rPr>
                  <a:t> </a:t>
                </a:r>
                <a:r>
                  <a:rPr lang="hi-IN" sz="1050" b="1" dirty="0">
                    <a:solidFill>
                      <a:srgbClr val="C00000"/>
                    </a:solidFill>
                    <a:latin typeface="Adobe Devanagari" panose="02040503050201020203" pitchFamily="18" charset="0"/>
                    <a:cs typeface="Adobe Devanagari" panose="02040503050201020203" pitchFamily="18" charset="0"/>
                  </a:rPr>
                  <a:t>अंचल)</a:t>
                </a:r>
                <a:r>
                  <a:rPr lang="en-IN" sz="1050" b="1" dirty="0">
                    <a:solidFill>
                      <a:srgbClr val="C00000"/>
                    </a:solidFill>
                    <a:latin typeface="Adobe Devanagari" panose="02040503050201020203" pitchFamily="18" charset="0"/>
                    <a:cs typeface="Adobe Devanagari" panose="02040503050201020203" pitchFamily="18" charset="0"/>
                  </a:rPr>
                  <a:t> </a:t>
                </a:r>
                <a:endParaRPr lang="hi-IN" sz="1050" b="1" dirty="0">
                  <a:solidFill>
                    <a:srgbClr val="C00000"/>
                  </a:solidFill>
                  <a:latin typeface="Adobe Devanagari" panose="02040503050201020203" pitchFamily="18" charset="0"/>
                  <a:cs typeface="Adobe Devanagari" panose="02040503050201020203" pitchFamily="18" charset="0"/>
                </a:endParaRPr>
              </a:p>
            </p:txBody>
          </p:sp>
          <p:sp>
            <p:nvSpPr>
              <p:cNvPr id="140" name="TextBox 139">
                <a:extLst>
                  <a:ext uri="{FF2B5EF4-FFF2-40B4-BE49-F238E27FC236}">
                    <a16:creationId xmlns:a16="http://schemas.microsoft.com/office/drawing/2014/main" id="{5803D6A4-E0CE-BE72-017C-1C3F539596A5}"/>
                  </a:ext>
                </a:extLst>
              </p:cNvPr>
              <p:cNvSpPr txBox="1"/>
              <p:nvPr/>
            </p:nvSpPr>
            <p:spPr>
              <a:xfrm>
                <a:off x="6716631" y="8796421"/>
                <a:ext cx="649662" cy="415498"/>
              </a:xfrm>
              <a:prstGeom prst="rect">
                <a:avLst/>
              </a:prstGeom>
              <a:noFill/>
            </p:spPr>
            <p:txBody>
              <a:bodyPr wrap="square">
                <a:spAutoFit/>
              </a:bodyPr>
              <a:lstStyle/>
              <a:p>
                <a:pPr>
                  <a:buClr>
                    <a:srgbClr val="002060"/>
                  </a:buClr>
                </a:pPr>
                <a:r>
                  <a:rPr lang="hi-IN" sz="1050" b="1" dirty="0">
                    <a:solidFill>
                      <a:srgbClr val="C00000"/>
                    </a:solidFill>
                    <a:latin typeface="Adobe Devanagari" panose="02040503050201020203" pitchFamily="18" charset="0"/>
                    <a:cs typeface="Adobe Devanagari" panose="02040503050201020203" pitchFamily="18" charset="0"/>
                  </a:rPr>
                  <a:t>शिरमौर </a:t>
                </a:r>
              </a:p>
              <a:p>
                <a:pPr>
                  <a:buClr>
                    <a:srgbClr val="002060"/>
                  </a:buClr>
                </a:pPr>
                <a:r>
                  <a:rPr lang="en-IN" sz="1050" b="1" dirty="0">
                    <a:solidFill>
                      <a:srgbClr val="C00000"/>
                    </a:solidFill>
                    <a:latin typeface="Adobe Devanagari" panose="02040503050201020203" pitchFamily="18" charset="0"/>
                    <a:cs typeface="Adobe Devanagari" panose="02040503050201020203" pitchFamily="18" charset="0"/>
                  </a:rPr>
                  <a:t>(</a:t>
                </a:r>
                <a:r>
                  <a:rPr lang="hi-IN" sz="1050" b="1" dirty="0">
                    <a:solidFill>
                      <a:srgbClr val="C00000"/>
                    </a:solidFill>
                    <a:latin typeface="Adobe Devanagari" panose="02040503050201020203" pitchFamily="18" charset="0"/>
                    <a:cs typeface="Adobe Devanagari" panose="02040503050201020203" pitchFamily="18" charset="0"/>
                  </a:rPr>
                  <a:t>4</a:t>
                </a:r>
                <a:r>
                  <a:rPr lang="en-IN" sz="1050" b="1" dirty="0">
                    <a:solidFill>
                      <a:srgbClr val="C00000"/>
                    </a:solidFill>
                    <a:latin typeface="Adobe Devanagari" panose="02040503050201020203" pitchFamily="18" charset="0"/>
                    <a:cs typeface="Adobe Devanagari" panose="02040503050201020203" pitchFamily="18" charset="0"/>
                  </a:rPr>
                  <a:t> </a:t>
                </a:r>
                <a:r>
                  <a:rPr lang="hi-IN" sz="1050" b="1" dirty="0">
                    <a:solidFill>
                      <a:srgbClr val="C00000"/>
                    </a:solidFill>
                    <a:latin typeface="Adobe Devanagari" panose="02040503050201020203" pitchFamily="18" charset="0"/>
                    <a:cs typeface="Adobe Devanagari" panose="02040503050201020203" pitchFamily="18" charset="0"/>
                  </a:rPr>
                  <a:t>अंचल)</a:t>
                </a:r>
                <a:r>
                  <a:rPr lang="en-IN" sz="1050" b="1" dirty="0">
                    <a:solidFill>
                      <a:srgbClr val="C00000"/>
                    </a:solidFill>
                    <a:latin typeface="Adobe Devanagari" panose="02040503050201020203" pitchFamily="18" charset="0"/>
                    <a:cs typeface="Adobe Devanagari" panose="02040503050201020203" pitchFamily="18" charset="0"/>
                  </a:rPr>
                  <a:t> </a:t>
                </a:r>
                <a:endParaRPr lang="en-US" sz="1050" b="1" dirty="0">
                  <a:solidFill>
                    <a:srgbClr val="C00000"/>
                  </a:solidFill>
                  <a:latin typeface="Adobe Devanagari" panose="02040503050201020203" pitchFamily="18" charset="0"/>
                  <a:cs typeface="Adobe Devanagari" panose="02040503050201020203" pitchFamily="18" charset="0"/>
                </a:endParaRPr>
              </a:p>
            </p:txBody>
          </p:sp>
          <p:sp>
            <p:nvSpPr>
              <p:cNvPr id="142" name="TextBox 141">
                <a:extLst>
                  <a:ext uri="{FF2B5EF4-FFF2-40B4-BE49-F238E27FC236}">
                    <a16:creationId xmlns:a16="http://schemas.microsoft.com/office/drawing/2014/main" id="{F91ADA33-B055-4F5D-62E5-D644CEB6779D}"/>
                  </a:ext>
                </a:extLst>
              </p:cNvPr>
              <p:cNvSpPr txBox="1"/>
              <p:nvPr/>
            </p:nvSpPr>
            <p:spPr>
              <a:xfrm>
                <a:off x="920785" y="8810615"/>
                <a:ext cx="841745" cy="769441"/>
              </a:xfrm>
              <a:prstGeom prst="rect">
                <a:avLst/>
              </a:prstGeom>
              <a:noFill/>
            </p:spPr>
            <p:txBody>
              <a:bodyPr wrap="square">
                <a:spAutoFit/>
              </a:bodyPr>
              <a:lstStyle/>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सरकाघाट</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बिलासपुर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नैना देवी</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घुमारवी</a:t>
                </a:r>
                <a:endParaRPr lang="en-IN" sz="1100" b="1" dirty="0">
                  <a:solidFill>
                    <a:srgbClr val="002060"/>
                  </a:solidFill>
                  <a:latin typeface="Adobe Devanagari" panose="02040503050201020203" pitchFamily="18" charset="0"/>
                  <a:cs typeface="Adobe Devanagari" panose="02040503050201020203" pitchFamily="18" charset="0"/>
                </a:endParaRPr>
              </a:p>
            </p:txBody>
          </p:sp>
          <p:sp>
            <p:nvSpPr>
              <p:cNvPr id="143" name="TextBox 142">
                <a:extLst>
                  <a:ext uri="{FF2B5EF4-FFF2-40B4-BE49-F238E27FC236}">
                    <a16:creationId xmlns:a16="http://schemas.microsoft.com/office/drawing/2014/main" id="{98D46483-17BB-21CA-5221-1A01B90A61FF}"/>
                  </a:ext>
                </a:extLst>
              </p:cNvPr>
              <p:cNvSpPr txBox="1"/>
              <p:nvPr/>
            </p:nvSpPr>
            <p:spPr>
              <a:xfrm>
                <a:off x="1824505" y="8777379"/>
                <a:ext cx="841745" cy="1107996"/>
              </a:xfrm>
              <a:prstGeom prst="rect">
                <a:avLst/>
              </a:prstGeom>
              <a:noFill/>
            </p:spPr>
            <p:txBody>
              <a:bodyPr wrap="square">
                <a:spAutoFit/>
              </a:bodyPr>
              <a:lstStyle/>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भट्टियाती</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चंबा</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नगरोटा सूर्या</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नूरपुर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भरमौर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भजरादु</a:t>
                </a:r>
                <a:endParaRPr lang="en-IN" sz="1100" b="1" dirty="0">
                  <a:solidFill>
                    <a:srgbClr val="002060"/>
                  </a:solidFill>
                  <a:latin typeface="Adobe Devanagari" panose="02040503050201020203" pitchFamily="18" charset="0"/>
                  <a:cs typeface="Adobe Devanagari" panose="02040503050201020203" pitchFamily="18" charset="0"/>
                </a:endParaRPr>
              </a:p>
            </p:txBody>
          </p:sp>
          <p:sp>
            <p:nvSpPr>
              <p:cNvPr id="144" name="TextBox 143">
                <a:extLst>
                  <a:ext uri="{FF2B5EF4-FFF2-40B4-BE49-F238E27FC236}">
                    <a16:creationId xmlns:a16="http://schemas.microsoft.com/office/drawing/2014/main" id="{4E8EBCFF-7C88-E51F-2182-5300361FE163}"/>
                  </a:ext>
                </a:extLst>
              </p:cNvPr>
              <p:cNvSpPr txBox="1"/>
              <p:nvPr/>
            </p:nvSpPr>
            <p:spPr>
              <a:xfrm>
                <a:off x="2670250" y="8776419"/>
                <a:ext cx="945147" cy="938719"/>
              </a:xfrm>
              <a:prstGeom prst="rect">
                <a:avLst/>
              </a:prstGeom>
              <a:noFill/>
            </p:spPr>
            <p:txBody>
              <a:bodyPr wrap="square">
                <a:spAutoFit/>
              </a:bodyPr>
              <a:lstStyle/>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देहरादून</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जोगिंदर नगर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कांगड़ा</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पालमपुर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जयसिंह पुरी</a:t>
                </a:r>
              </a:p>
            </p:txBody>
          </p:sp>
          <p:sp>
            <p:nvSpPr>
              <p:cNvPr id="145" name="TextBox 144">
                <a:extLst>
                  <a:ext uri="{FF2B5EF4-FFF2-40B4-BE49-F238E27FC236}">
                    <a16:creationId xmlns:a16="http://schemas.microsoft.com/office/drawing/2014/main" id="{E3D252A3-5FFC-BC15-B1BD-7C76DED0D36B}"/>
                  </a:ext>
                </a:extLst>
              </p:cNvPr>
              <p:cNvSpPr txBox="1"/>
              <p:nvPr/>
            </p:nvSpPr>
            <p:spPr>
              <a:xfrm>
                <a:off x="3906936" y="9149836"/>
                <a:ext cx="901439" cy="769441"/>
              </a:xfrm>
              <a:prstGeom prst="rect">
                <a:avLst/>
              </a:prstGeom>
              <a:noFill/>
            </p:spPr>
            <p:txBody>
              <a:bodyPr wrap="square">
                <a:spAutoFit/>
              </a:bodyPr>
              <a:lstStyle/>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अन्नी</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किन्नौर</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कुमारसेन</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रामपुर</a:t>
                </a:r>
                <a:endParaRPr lang="en-IN" sz="1100" b="1" dirty="0">
                  <a:solidFill>
                    <a:srgbClr val="002060"/>
                  </a:solidFill>
                  <a:latin typeface="Adobe Devanagari" panose="02040503050201020203" pitchFamily="18" charset="0"/>
                  <a:cs typeface="Adobe Devanagari" panose="02040503050201020203" pitchFamily="18" charset="0"/>
                </a:endParaRPr>
              </a:p>
            </p:txBody>
          </p:sp>
          <p:sp>
            <p:nvSpPr>
              <p:cNvPr id="146" name="TextBox 145">
                <a:extLst>
                  <a:ext uri="{FF2B5EF4-FFF2-40B4-BE49-F238E27FC236}">
                    <a16:creationId xmlns:a16="http://schemas.microsoft.com/office/drawing/2014/main" id="{39824AA8-CAAC-A6E3-F129-EA8DAB54AD32}"/>
                  </a:ext>
                </a:extLst>
              </p:cNvPr>
              <p:cNvSpPr txBox="1"/>
              <p:nvPr/>
            </p:nvSpPr>
            <p:spPr>
              <a:xfrm>
                <a:off x="6604935" y="8975310"/>
                <a:ext cx="1139333" cy="938719"/>
              </a:xfrm>
              <a:prstGeom prst="rect">
                <a:avLst/>
              </a:prstGeom>
              <a:noFill/>
            </p:spPr>
            <p:txBody>
              <a:bodyPr wrap="square">
                <a:spAutoFit/>
              </a:bodyPr>
              <a:lstStyle/>
              <a:p>
                <a:endParaRPr lang="hi-IN" sz="1100" b="1" dirty="0">
                  <a:solidFill>
                    <a:srgbClr val="002060"/>
                  </a:solidFill>
                  <a:latin typeface="Adobe Devanagari" panose="02040503050201020203" pitchFamily="18" charset="0"/>
                  <a:cs typeface="Adobe Devanagari" panose="02040503050201020203" pitchFamily="18" charset="0"/>
                </a:endParaRP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सिलाई</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श्री रेणुका जी</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सोलन</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राजगढ़</a:t>
                </a:r>
                <a:endParaRPr lang="en-IN" sz="1100" b="1" dirty="0">
                  <a:solidFill>
                    <a:srgbClr val="002060"/>
                  </a:solidFill>
                  <a:latin typeface="Adobe Devanagari" panose="02040503050201020203" pitchFamily="18" charset="0"/>
                  <a:cs typeface="Adobe Devanagari" panose="02040503050201020203" pitchFamily="18" charset="0"/>
                </a:endParaRPr>
              </a:p>
            </p:txBody>
          </p:sp>
          <p:sp>
            <p:nvSpPr>
              <p:cNvPr id="147" name="TextBox 146">
                <a:extLst>
                  <a:ext uri="{FF2B5EF4-FFF2-40B4-BE49-F238E27FC236}">
                    <a16:creationId xmlns:a16="http://schemas.microsoft.com/office/drawing/2014/main" id="{B0085A17-FB66-D867-B399-F86B97E9CB34}"/>
                  </a:ext>
                </a:extLst>
              </p:cNvPr>
              <p:cNvSpPr txBox="1"/>
              <p:nvPr/>
            </p:nvSpPr>
            <p:spPr>
              <a:xfrm>
                <a:off x="5317347" y="9149836"/>
                <a:ext cx="901439" cy="600164"/>
              </a:xfrm>
              <a:prstGeom prst="rect">
                <a:avLst/>
              </a:prstGeom>
              <a:noFill/>
            </p:spPr>
            <p:txBody>
              <a:bodyPr wrap="square">
                <a:spAutoFit/>
              </a:bodyPr>
              <a:lstStyle/>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अटाला</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चोपाल</a:t>
                </a:r>
              </a:p>
              <a:p>
                <a:pPr marL="171450" indent="-171450">
                  <a:buFont typeface="Arial" panose="020B0604020202020204" pitchFamily="34" charset="0"/>
                  <a:buChar char="•"/>
                </a:pPr>
                <a:r>
                  <a:rPr lang="hi-IN" sz="1100" b="1" dirty="0">
                    <a:solidFill>
                      <a:srgbClr val="002060"/>
                    </a:solidFill>
                    <a:latin typeface="Adobe Devanagari" panose="02040503050201020203" pitchFamily="18" charset="0"/>
                    <a:cs typeface="Adobe Devanagari" panose="02040503050201020203" pitchFamily="18" charset="0"/>
                  </a:rPr>
                  <a:t>रोहड़ू</a:t>
                </a:r>
                <a:endParaRPr lang="en-IN" sz="1100" b="1" dirty="0">
                  <a:solidFill>
                    <a:srgbClr val="002060"/>
                  </a:solidFill>
                  <a:latin typeface="Adobe Devanagari" panose="02040503050201020203" pitchFamily="18" charset="0"/>
                  <a:cs typeface="Adobe Devanagari" panose="02040503050201020203" pitchFamily="18" charset="0"/>
                </a:endParaRPr>
              </a:p>
            </p:txBody>
          </p:sp>
          <p:pic>
            <p:nvPicPr>
              <p:cNvPr id="30" name="Picture 29">
                <a:extLst>
                  <a:ext uri="{FF2B5EF4-FFF2-40B4-BE49-F238E27FC236}">
                    <a16:creationId xmlns:a16="http://schemas.microsoft.com/office/drawing/2014/main" id="{B257C800-FEB9-5CF1-E5CB-10A42E841FB5}"/>
                  </a:ext>
                </a:extLst>
              </p:cNvPr>
              <p:cNvPicPr>
                <a:picLocks noChangeAspect="1"/>
              </p:cNvPicPr>
              <p:nvPr/>
            </p:nvPicPr>
            <p:blipFill rotWithShape="1">
              <a:blip r:embed="rId9">
                <a:extLst>
                  <a:ext uri="{28A0092B-C50C-407E-A947-70E740481C1C}">
                    <a14:useLocalDpi xmlns:a14="http://schemas.microsoft.com/office/drawing/2010/main" val="0"/>
                  </a:ext>
                </a:extLst>
              </a:blip>
              <a:srcRect l="38821" t="5801" r="563" b="35501"/>
              <a:stretch/>
            </p:blipFill>
            <p:spPr>
              <a:xfrm>
                <a:off x="658829" y="5736474"/>
                <a:ext cx="587897" cy="683870"/>
              </a:xfrm>
              <a:prstGeom prst="roundRect">
                <a:avLst/>
              </a:prstGeom>
            </p:spPr>
          </p:pic>
          <p:sp>
            <p:nvSpPr>
              <p:cNvPr id="163" name="TextBox 162">
                <a:extLst>
                  <a:ext uri="{FF2B5EF4-FFF2-40B4-BE49-F238E27FC236}">
                    <a16:creationId xmlns:a16="http://schemas.microsoft.com/office/drawing/2014/main" id="{6D259090-5865-073E-497A-F3DFADBCD1EA}"/>
                  </a:ext>
                </a:extLst>
              </p:cNvPr>
              <p:cNvSpPr txBox="1"/>
              <p:nvPr/>
            </p:nvSpPr>
            <p:spPr>
              <a:xfrm>
                <a:off x="3796516" y="6513266"/>
                <a:ext cx="3655048" cy="1477328"/>
              </a:xfrm>
              <a:prstGeom prst="rect">
                <a:avLst/>
              </a:prstGeom>
              <a:noFill/>
            </p:spPr>
            <p:txBody>
              <a:bodyPr wrap="square">
                <a:spAutoFit/>
              </a:bodyPr>
              <a:lstStyle/>
              <a:p>
                <a:pPr algn="just"/>
                <a:r>
                  <a:rPr lang="hi-IN" sz="1000" b="1" dirty="0">
                    <a:solidFill>
                      <a:srgbClr val="002060"/>
                    </a:solidFill>
                    <a:latin typeface="Adobe Devanagari" panose="02040503050201020203" pitchFamily="18" charset="0"/>
                    <a:cs typeface="Adobe Devanagari" panose="02040503050201020203" pitchFamily="18" charset="0"/>
                  </a:rPr>
                  <a:t>मैं सुनील ठाकुर 2010 से पूर्णकालिक कार्यकर्ता के रूप में एकल से जुड़ा हुआ हूँ , संभाग प्रमुख के रूप में कार्य कर रहा हूं। एकल से जुड़ने के बाद नए-नए लोगों का साथ मिला उनके साथ कार्य करने का अवसर मिला वे हमारे अच्छे कार्यों की सराहना भी करते थे और हमारा मनोबल भी बढ़ाते थे। काम करने में कठिनाइयां भी बहुत सारी आती थी लेकिन मन का विश्वास और अधिकारियों का मार्गदर्शन हर काम को सफल कर देता था। 2016 में अंचल परिणाम कार्यक्रम के दौरान बहुत कुछ सिखने को मिला साथ में और समाज के लिए कार्य करने की एक नई प्रेरणा जगी। कार्यक्रम को सफल बनाना और उसके लिए परिश्रम और कार्यकर्ता की मेहनत ने कार्यक्रम को सफल बना दिया। आज पूरे समाज में जो मान सम्मान मिल रहा है, वह एकल के कारण है। एकल में जुड़कर कार्य करने के बाद जो संतोष मिलता है वो और कहीं नही मिलता है।</a:t>
                </a:r>
              </a:p>
            </p:txBody>
          </p:sp>
        </p:grpSp>
        <p:sp>
          <p:nvSpPr>
            <p:cNvPr id="159" name="TextBox 158">
              <a:extLst>
                <a:ext uri="{FF2B5EF4-FFF2-40B4-BE49-F238E27FC236}">
                  <a16:creationId xmlns:a16="http://schemas.microsoft.com/office/drawing/2014/main" id="{33B7E97D-9674-1E38-196B-C84AD750AD85}"/>
                </a:ext>
              </a:extLst>
            </p:cNvPr>
            <p:cNvSpPr txBox="1"/>
            <p:nvPr/>
          </p:nvSpPr>
          <p:spPr>
            <a:xfrm>
              <a:off x="1456420" y="5820148"/>
              <a:ext cx="1577914" cy="523220"/>
            </a:xfrm>
            <a:prstGeom prst="rect">
              <a:avLst/>
            </a:prstGeom>
            <a:noFill/>
          </p:spPr>
          <p:txBody>
            <a:bodyPr wrap="square">
              <a:spAutoFit/>
            </a:bodyPr>
            <a:lstStyle/>
            <a:p>
              <a:r>
                <a:rPr lang="hi-IN" sz="1600" b="1" dirty="0">
                  <a:solidFill>
                    <a:srgbClr val="002060"/>
                  </a:solidFill>
                  <a:latin typeface="Adobe Devanagari" panose="02040503050201020203" pitchFamily="18" charset="0"/>
                  <a:cs typeface="Adobe Devanagari" panose="02040503050201020203" pitchFamily="18" charset="0"/>
                </a:rPr>
                <a:t>श्री अजय राणा </a:t>
              </a:r>
            </a:p>
            <a:p>
              <a:r>
                <a:rPr lang="hi-IN" sz="1200" b="1" dirty="0">
                  <a:solidFill>
                    <a:srgbClr val="002060"/>
                  </a:solidFill>
                  <a:latin typeface="Adobe Devanagari" panose="02040503050201020203" pitchFamily="18" charset="0"/>
                  <a:cs typeface="Adobe Devanagari" panose="02040503050201020203" pitchFamily="18" charset="0"/>
                </a:rPr>
                <a:t>संभाग प्रमुख, दक्षिणी हिमाचल </a:t>
              </a:r>
            </a:p>
          </p:txBody>
        </p:sp>
        <p:sp>
          <p:nvSpPr>
            <p:cNvPr id="160" name="TextBox 159">
              <a:extLst>
                <a:ext uri="{FF2B5EF4-FFF2-40B4-BE49-F238E27FC236}">
                  <a16:creationId xmlns:a16="http://schemas.microsoft.com/office/drawing/2014/main" id="{F554FC3F-89CF-0307-AB66-D69E492697D3}"/>
                </a:ext>
              </a:extLst>
            </p:cNvPr>
            <p:cNvSpPr txBox="1"/>
            <p:nvPr/>
          </p:nvSpPr>
          <p:spPr>
            <a:xfrm>
              <a:off x="5090669" y="5410430"/>
              <a:ext cx="1379642" cy="307777"/>
            </a:xfrm>
            <a:prstGeom prst="rect">
              <a:avLst/>
            </a:prstGeom>
            <a:noFill/>
          </p:spPr>
          <p:txBody>
            <a:bodyPr wrap="square">
              <a:spAutoFit/>
            </a:bodyPr>
            <a:lstStyle/>
            <a:p>
              <a:pPr algn="ctr"/>
              <a:r>
                <a:rPr lang="hi-IN" sz="1400" b="1" dirty="0">
                  <a:solidFill>
                    <a:schemeClr val="bg1"/>
                  </a:solidFill>
                  <a:latin typeface="Adobe Devanagari" panose="02040503050201020203" pitchFamily="18" charset="0"/>
                  <a:cs typeface="Adobe Devanagari" panose="02040503050201020203" pitchFamily="18" charset="0"/>
                </a:rPr>
                <a:t>दक्षिणी हिमाचल संभाग </a:t>
              </a:r>
              <a:endParaRPr lang="en-IN" sz="1400" dirty="0">
                <a:solidFill>
                  <a:schemeClr val="bg1"/>
                </a:solidFill>
              </a:endParaRPr>
            </a:p>
          </p:txBody>
        </p:sp>
        <p:sp>
          <p:nvSpPr>
            <p:cNvPr id="161" name="Arrow: Down 160">
              <a:extLst>
                <a:ext uri="{FF2B5EF4-FFF2-40B4-BE49-F238E27FC236}">
                  <a16:creationId xmlns:a16="http://schemas.microsoft.com/office/drawing/2014/main" id="{F58AEBC4-BBBE-ED14-2422-F8CCBC14783F}"/>
                </a:ext>
              </a:extLst>
            </p:cNvPr>
            <p:cNvSpPr/>
            <p:nvPr/>
          </p:nvSpPr>
          <p:spPr>
            <a:xfrm>
              <a:off x="5041923" y="8672129"/>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62" name="Picture 161">
              <a:extLst>
                <a:ext uri="{FF2B5EF4-FFF2-40B4-BE49-F238E27FC236}">
                  <a16:creationId xmlns:a16="http://schemas.microsoft.com/office/drawing/2014/main" id="{954F666A-8099-FE2E-9278-5FE89548F6FB}"/>
                </a:ext>
              </a:extLst>
            </p:cNvPr>
            <p:cNvPicPr>
              <a:picLocks noChangeAspect="1"/>
            </p:cNvPicPr>
            <p:nvPr/>
          </p:nvPicPr>
          <p:blipFill rotWithShape="1">
            <a:blip r:embed="rId10">
              <a:extLst>
                <a:ext uri="{28A0092B-C50C-407E-A947-70E740481C1C}">
                  <a14:useLocalDpi xmlns:a14="http://schemas.microsoft.com/office/drawing/2010/main" val="0"/>
                </a:ext>
              </a:extLst>
            </a:blip>
            <a:srcRect l="22550" t="12702" r="49486" b="4771"/>
            <a:stretch/>
          </p:blipFill>
          <p:spPr>
            <a:xfrm>
              <a:off x="4155220" y="5755049"/>
              <a:ext cx="492979" cy="673910"/>
            </a:xfrm>
            <a:prstGeom prst="roundRect">
              <a:avLst/>
            </a:prstGeom>
          </p:spPr>
        </p:pic>
      </p:grpSp>
    </p:spTree>
    <p:extLst>
      <p:ext uri="{BB962C8B-B14F-4D97-AF65-F5344CB8AC3E}">
        <p14:creationId xmlns:p14="http://schemas.microsoft.com/office/powerpoint/2010/main" val="1613968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Group 122">
            <a:extLst>
              <a:ext uri="{FF2B5EF4-FFF2-40B4-BE49-F238E27FC236}">
                <a16:creationId xmlns:a16="http://schemas.microsoft.com/office/drawing/2014/main" id="{614FC211-17DB-AFDC-C4AC-AF33E4CCA2E2}"/>
              </a:ext>
            </a:extLst>
          </p:cNvPr>
          <p:cNvGrpSpPr/>
          <p:nvPr/>
        </p:nvGrpSpPr>
        <p:grpSpPr>
          <a:xfrm>
            <a:off x="-1" y="0"/>
            <a:ext cx="7559676" cy="10688856"/>
            <a:chOff x="-1" y="0"/>
            <a:chExt cx="7559676" cy="10688856"/>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1" y="0"/>
              <a:ext cx="7559675"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0" y="10220645"/>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815" y="10134343"/>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15812" y="10136002"/>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2272" y="10300622"/>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1" y="0"/>
              <a:ext cx="75596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sp>
          <p:nvSpPr>
            <p:cNvPr id="25" name="Rectangle: Rounded Corners 24">
              <a:extLst>
                <a:ext uri="{FF2B5EF4-FFF2-40B4-BE49-F238E27FC236}">
                  <a16:creationId xmlns:a16="http://schemas.microsoft.com/office/drawing/2014/main" id="{DD15281F-92DE-D8E2-0523-377E17430B3B}"/>
                </a:ext>
              </a:extLst>
            </p:cNvPr>
            <p:cNvSpPr/>
            <p:nvPr/>
          </p:nvSpPr>
          <p:spPr>
            <a:xfrm>
              <a:off x="54259" y="551245"/>
              <a:ext cx="3512676" cy="4073939"/>
            </a:xfrm>
            <a:prstGeom prst="roundRect">
              <a:avLst>
                <a:gd name="adj" fmla="val 7610"/>
              </a:avLst>
            </a:prstGeom>
            <a:solidFill>
              <a:srgbClr val="D7EA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6" name="Picture 25">
              <a:extLst>
                <a:ext uri="{FF2B5EF4-FFF2-40B4-BE49-F238E27FC236}">
                  <a16:creationId xmlns:a16="http://schemas.microsoft.com/office/drawing/2014/main" id="{073611DA-0E12-93CC-640E-E7AECBDDD3B1}"/>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FilmGrain/>
                      </a14:imgEffect>
                      <a14:imgEffect>
                        <a14:colorTemperature colorTemp="7200"/>
                      </a14:imgEffect>
                      <a14:imgEffect>
                        <a14:brightnessContrast bright="40000"/>
                      </a14:imgEffect>
                    </a14:imgLayer>
                  </a14:imgProps>
                </a:ext>
                <a:ext uri="{28A0092B-C50C-407E-A947-70E740481C1C}">
                  <a14:useLocalDpi xmlns:a14="http://schemas.microsoft.com/office/drawing/2010/main" val="0"/>
                </a:ext>
              </a:extLst>
            </a:blip>
            <a:srcRect l="2757" t="35070" r="3163" b="34602"/>
            <a:stretch/>
          </p:blipFill>
          <p:spPr>
            <a:xfrm>
              <a:off x="1067324" y="638656"/>
              <a:ext cx="1692728" cy="249188"/>
            </a:xfrm>
            <a:prstGeom prst="rect">
              <a:avLst/>
            </a:prstGeom>
          </p:spPr>
        </p:pic>
        <p:sp>
          <p:nvSpPr>
            <p:cNvPr id="27" name="TextBox 26">
              <a:extLst>
                <a:ext uri="{FF2B5EF4-FFF2-40B4-BE49-F238E27FC236}">
                  <a16:creationId xmlns:a16="http://schemas.microsoft.com/office/drawing/2014/main" id="{7429A2C8-867A-00CD-9623-65510C68C2DB}"/>
                </a:ext>
              </a:extLst>
            </p:cNvPr>
            <p:cNvSpPr txBox="1"/>
            <p:nvPr/>
          </p:nvSpPr>
          <p:spPr>
            <a:xfrm>
              <a:off x="1355971" y="616406"/>
              <a:ext cx="1200889" cy="307777"/>
            </a:xfrm>
            <a:prstGeom prst="rect">
              <a:avLst/>
            </a:prstGeom>
            <a:noFill/>
          </p:spPr>
          <p:txBody>
            <a:bodyPr wrap="square">
              <a:spAutoFit/>
            </a:bodyPr>
            <a:lstStyle/>
            <a:p>
              <a:pPr algn="ctr"/>
              <a:r>
                <a:rPr lang="hi-IN" sz="1400" b="1" dirty="0">
                  <a:solidFill>
                    <a:schemeClr val="bg1"/>
                  </a:solidFill>
                  <a:latin typeface="Adobe Devanagari" panose="02040503050201020203" pitchFamily="18" charset="0"/>
                  <a:cs typeface="Adobe Devanagari" panose="02040503050201020203" pitchFamily="18" charset="0"/>
                </a:rPr>
                <a:t>पश्चिमी उत्तर प्रदेश</a:t>
              </a:r>
              <a:endParaRPr lang="en-IN" sz="1400" dirty="0">
                <a:solidFill>
                  <a:schemeClr val="bg1"/>
                </a:solidFill>
              </a:endParaRPr>
            </a:p>
          </p:txBody>
        </p:sp>
        <p:sp>
          <p:nvSpPr>
            <p:cNvPr id="28" name="TextBox 27">
              <a:extLst>
                <a:ext uri="{FF2B5EF4-FFF2-40B4-BE49-F238E27FC236}">
                  <a16:creationId xmlns:a16="http://schemas.microsoft.com/office/drawing/2014/main" id="{CB7C1BF3-97EC-122F-464B-77FC8355850F}"/>
                </a:ext>
              </a:extLst>
            </p:cNvPr>
            <p:cNvSpPr txBox="1"/>
            <p:nvPr/>
          </p:nvSpPr>
          <p:spPr>
            <a:xfrm>
              <a:off x="1393326" y="1116900"/>
              <a:ext cx="1858616" cy="523220"/>
            </a:xfrm>
            <a:prstGeom prst="rect">
              <a:avLst/>
            </a:prstGeom>
            <a:noFill/>
          </p:spPr>
          <p:txBody>
            <a:bodyPr wrap="square">
              <a:spAutoFit/>
            </a:bodyPr>
            <a:lstStyle/>
            <a:p>
              <a:r>
                <a:rPr lang="hi-IN" sz="1600" b="1" dirty="0">
                  <a:solidFill>
                    <a:srgbClr val="002060"/>
                  </a:solidFill>
                  <a:latin typeface="Adobe Devanagari" panose="02040503050201020203" pitchFamily="18" charset="0"/>
                  <a:cs typeface="Adobe Devanagari" panose="02040503050201020203" pitchFamily="18" charset="0"/>
                </a:rPr>
                <a:t>श्री रंजीत सिंह </a:t>
              </a:r>
            </a:p>
            <a:p>
              <a:r>
                <a:rPr lang="hi-IN" sz="1200" b="1" dirty="0">
                  <a:solidFill>
                    <a:srgbClr val="002060"/>
                  </a:solidFill>
                  <a:latin typeface="Adobe Devanagari" panose="02040503050201020203" pitchFamily="18" charset="0"/>
                  <a:cs typeface="Adobe Devanagari" panose="02040503050201020203" pitchFamily="18" charset="0"/>
                </a:rPr>
                <a:t>संभाग प्रमुख, पश्चिमी उत्तर प्रदेश</a:t>
              </a:r>
            </a:p>
          </p:txBody>
        </p:sp>
        <p:sp>
          <p:nvSpPr>
            <p:cNvPr id="30" name="TextBox 29">
              <a:extLst>
                <a:ext uri="{FF2B5EF4-FFF2-40B4-BE49-F238E27FC236}">
                  <a16:creationId xmlns:a16="http://schemas.microsoft.com/office/drawing/2014/main" id="{0E745445-D8D2-FBD1-8F98-2DDD7F2E9F83}"/>
                </a:ext>
              </a:extLst>
            </p:cNvPr>
            <p:cNvSpPr txBox="1"/>
            <p:nvPr/>
          </p:nvSpPr>
          <p:spPr>
            <a:xfrm>
              <a:off x="144048" y="1876872"/>
              <a:ext cx="3368347" cy="938719"/>
            </a:xfrm>
            <a:prstGeom prst="rect">
              <a:avLst/>
            </a:prstGeom>
            <a:noFill/>
          </p:spPr>
          <p:txBody>
            <a:bodyPr wrap="square">
              <a:spAutoFit/>
            </a:bodyPr>
            <a:lstStyle/>
            <a:p>
              <a:pPr algn="just"/>
              <a:r>
                <a:rPr lang="hi-IN" sz="1100" b="1" dirty="0">
                  <a:solidFill>
                    <a:srgbClr val="002060"/>
                  </a:solidFill>
                  <a:latin typeface="Adobe Devanagari" panose="02040503050201020203" pitchFamily="18" charset="0"/>
                  <a:cs typeface="Adobe Devanagari" panose="02040503050201020203" pitchFamily="18" charset="0"/>
                </a:rPr>
                <a:t>मैं रंजीत सिंह एकल अभियान में 15 वर्ष पहले आचार्य के रूप में जुड़ा था। मैं बचपन से ही स्वयंसेवक रहा एकल परिवार मे जुड़ने के बाद हमारा मानसिक विकास हुआ राष्ट्र धर्म के प्रति रुचि और बढ़ी इसी के साथ लगन से एकल अभियान में सेवा के भाव से विभिन्न दायित्व पर रहकर अभियान में नि:स्वार्थ भाव से काम कर रहा हूं। मेरे जीवन का ध्येय एकल अभियान बन गया है।</a:t>
              </a:r>
            </a:p>
          </p:txBody>
        </p:sp>
        <p:sp>
          <p:nvSpPr>
            <p:cNvPr id="31" name="TextBox 30">
              <a:extLst>
                <a:ext uri="{FF2B5EF4-FFF2-40B4-BE49-F238E27FC236}">
                  <a16:creationId xmlns:a16="http://schemas.microsoft.com/office/drawing/2014/main" id="{F7C633B8-5B50-5716-4EC8-5EEFFC01771D}"/>
                </a:ext>
              </a:extLst>
            </p:cNvPr>
            <p:cNvSpPr txBox="1"/>
            <p:nvPr/>
          </p:nvSpPr>
          <p:spPr>
            <a:xfrm>
              <a:off x="814207" y="2986753"/>
              <a:ext cx="1822071" cy="338554"/>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पश्चिमी उत्तर प्रदेश संभाग </a:t>
              </a:r>
            </a:p>
          </p:txBody>
        </p:sp>
        <p:sp>
          <p:nvSpPr>
            <p:cNvPr id="37" name="TextBox 36">
              <a:extLst>
                <a:ext uri="{FF2B5EF4-FFF2-40B4-BE49-F238E27FC236}">
                  <a16:creationId xmlns:a16="http://schemas.microsoft.com/office/drawing/2014/main" id="{4D3F35C3-7925-3732-1CCF-68523CE70BC2}"/>
                </a:ext>
              </a:extLst>
            </p:cNvPr>
            <p:cNvSpPr txBox="1"/>
            <p:nvPr/>
          </p:nvSpPr>
          <p:spPr>
            <a:xfrm>
              <a:off x="1092305" y="3469145"/>
              <a:ext cx="701747" cy="261610"/>
            </a:xfrm>
            <a:prstGeom prst="rect">
              <a:avLst/>
            </a:prstGeom>
            <a:noFill/>
          </p:spPr>
          <p:txBody>
            <a:bodyPr wrap="square">
              <a:spAutoFit/>
            </a:bodyPr>
            <a:lstStyle/>
            <a:p>
              <a:pPr>
                <a:buClr>
                  <a:srgbClr val="002060"/>
                </a:buClr>
              </a:pPr>
              <a:r>
                <a:rPr lang="en-IN" sz="1100" b="1" dirty="0">
                  <a:solidFill>
                    <a:srgbClr val="C00000"/>
                  </a:solidFill>
                  <a:latin typeface="Adobe Devanagari" panose="02040503050201020203" pitchFamily="18" charset="0"/>
                  <a:cs typeface="Adobe Devanagari" panose="02040503050201020203" pitchFamily="18" charset="0"/>
                </a:rPr>
                <a:t> </a:t>
              </a:r>
              <a:endParaRPr lang="hi-IN" sz="1100" b="1" dirty="0">
                <a:solidFill>
                  <a:srgbClr val="C00000"/>
                </a:solidFill>
                <a:latin typeface="Adobe Devanagari" panose="02040503050201020203" pitchFamily="18" charset="0"/>
                <a:cs typeface="Adobe Devanagari" panose="02040503050201020203" pitchFamily="18" charset="0"/>
              </a:endParaRPr>
            </a:p>
          </p:txBody>
        </p:sp>
        <p:sp>
          <p:nvSpPr>
            <p:cNvPr id="38" name="Rectangle 37">
              <a:extLst>
                <a:ext uri="{FF2B5EF4-FFF2-40B4-BE49-F238E27FC236}">
                  <a16:creationId xmlns:a16="http://schemas.microsoft.com/office/drawing/2014/main" id="{DFA53F1F-75E2-9ADA-A110-E37100E95D39}"/>
                </a:ext>
              </a:extLst>
            </p:cNvPr>
            <p:cNvSpPr/>
            <p:nvPr/>
          </p:nvSpPr>
          <p:spPr>
            <a:xfrm>
              <a:off x="1255149" y="3276882"/>
              <a:ext cx="969545" cy="45719"/>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Arrow: Down 38">
              <a:extLst>
                <a:ext uri="{FF2B5EF4-FFF2-40B4-BE49-F238E27FC236}">
                  <a16:creationId xmlns:a16="http://schemas.microsoft.com/office/drawing/2014/main" id="{1ED2CB49-F0BB-8762-1710-17707B6474EB}"/>
                </a:ext>
              </a:extLst>
            </p:cNvPr>
            <p:cNvSpPr/>
            <p:nvPr/>
          </p:nvSpPr>
          <p:spPr>
            <a:xfrm>
              <a:off x="1732557" y="3336217"/>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Rectangle: Rounded Corners 49">
              <a:extLst>
                <a:ext uri="{FF2B5EF4-FFF2-40B4-BE49-F238E27FC236}">
                  <a16:creationId xmlns:a16="http://schemas.microsoft.com/office/drawing/2014/main" id="{D3924C0E-85E8-CEC9-D156-FD7A8E0F8046}"/>
                </a:ext>
              </a:extLst>
            </p:cNvPr>
            <p:cNvSpPr/>
            <p:nvPr/>
          </p:nvSpPr>
          <p:spPr>
            <a:xfrm>
              <a:off x="3704615" y="551245"/>
              <a:ext cx="3765687" cy="4073939"/>
            </a:xfrm>
            <a:prstGeom prst="roundRect">
              <a:avLst>
                <a:gd name="adj" fmla="val 8390"/>
              </a:avLst>
            </a:prstGeom>
            <a:solidFill>
              <a:srgbClr val="D7EA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 name="Rectangle 59">
              <a:extLst>
                <a:ext uri="{FF2B5EF4-FFF2-40B4-BE49-F238E27FC236}">
                  <a16:creationId xmlns:a16="http://schemas.microsoft.com/office/drawing/2014/main" id="{CC855AC1-02AB-93EC-A37D-3FA5EC712989}"/>
                </a:ext>
              </a:extLst>
            </p:cNvPr>
            <p:cNvSpPr/>
            <p:nvPr/>
          </p:nvSpPr>
          <p:spPr>
            <a:xfrm>
              <a:off x="4295550" y="3987887"/>
              <a:ext cx="2715783" cy="54714"/>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3" name="Arrow: Down 62">
              <a:extLst>
                <a:ext uri="{FF2B5EF4-FFF2-40B4-BE49-F238E27FC236}">
                  <a16:creationId xmlns:a16="http://schemas.microsoft.com/office/drawing/2014/main" id="{6DF5B7DD-65B4-42BA-193A-C275BD36FB9D}"/>
                </a:ext>
              </a:extLst>
            </p:cNvPr>
            <p:cNvSpPr/>
            <p:nvPr/>
          </p:nvSpPr>
          <p:spPr>
            <a:xfrm>
              <a:off x="4283518" y="4022510"/>
              <a:ext cx="55611" cy="157088"/>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5" name="Arrow: Down 64">
              <a:extLst>
                <a:ext uri="{FF2B5EF4-FFF2-40B4-BE49-F238E27FC236}">
                  <a16:creationId xmlns:a16="http://schemas.microsoft.com/office/drawing/2014/main" id="{A7689E33-C42E-939B-B6FD-EDBEC7900B3F}"/>
                </a:ext>
              </a:extLst>
            </p:cNvPr>
            <p:cNvSpPr/>
            <p:nvPr/>
          </p:nvSpPr>
          <p:spPr>
            <a:xfrm>
              <a:off x="6967755" y="4043366"/>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6" name="TextBox 65">
              <a:extLst>
                <a:ext uri="{FF2B5EF4-FFF2-40B4-BE49-F238E27FC236}">
                  <a16:creationId xmlns:a16="http://schemas.microsoft.com/office/drawing/2014/main" id="{7670EF34-ABAE-1076-78F6-F2D0E5B98580}"/>
                </a:ext>
              </a:extLst>
            </p:cNvPr>
            <p:cNvSpPr txBox="1"/>
            <p:nvPr/>
          </p:nvSpPr>
          <p:spPr>
            <a:xfrm>
              <a:off x="4112780" y="4156075"/>
              <a:ext cx="771915" cy="261610"/>
            </a:xfrm>
            <a:prstGeom prst="rect">
              <a:avLst/>
            </a:prstGeom>
            <a:noFill/>
          </p:spPr>
          <p:txBody>
            <a:bodyPr wrap="square">
              <a:spAutoFit/>
            </a:bodyPr>
            <a:lstStyle/>
            <a:p>
              <a:pPr>
                <a:buClr>
                  <a:srgbClr val="002060"/>
                </a:buClr>
              </a:pPr>
              <a:r>
                <a:rPr lang="hi-IN" sz="1100" b="1" dirty="0">
                  <a:solidFill>
                    <a:srgbClr val="002060"/>
                  </a:solidFill>
                  <a:latin typeface="Adobe Devanagari" panose="02040503050201020203" pitchFamily="18" charset="0"/>
                  <a:cs typeface="Adobe Devanagari" panose="02040503050201020203" pitchFamily="18" charset="0"/>
                </a:rPr>
                <a:t>कानपुर</a:t>
              </a:r>
              <a:r>
                <a:rPr lang="en-IN" sz="1100" b="1" dirty="0">
                  <a:solidFill>
                    <a:srgbClr val="002060"/>
                  </a:solidFill>
                  <a:latin typeface="Adobe Devanagari" panose="02040503050201020203" pitchFamily="18" charset="0"/>
                  <a:cs typeface="Adobe Devanagari" panose="02040503050201020203" pitchFamily="18" charset="0"/>
                </a:rPr>
                <a:t> </a:t>
              </a:r>
              <a:endParaRPr lang="hi-IN" sz="1100" b="1" dirty="0">
                <a:solidFill>
                  <a:srgbClr val="002060"/>
                </a:solidFill>
                <a:latin typeface="Adobe Devanagari" panose="02040503050201020203" pitchFamily="18" charset="0"/>
                <a:cs typeface="Adobe Devanagari" panose="02040503050201020203" pitchFamily="18" charset="0"/>
              </a:endParaRPr>
            </a:p>
          </p:txBody>
        </p:sp>
        <p:sp>
          <p:nvSpPr>
            <p:cNvPr id="68" name="TextBox 67">
              <a:extLst>
                <a:ext uri="{FF2B5EF4-FFF2-40B4-BE49-F238E27FC236}">
                  <a16:creationId xmlns:a16="http://schemas.microsoft.com/office/drawing/2014/main" id="{2145F4C7-53A1-46D7-C8C9-AB46AD7541B0}"/>
                </a:ext>
              </a:extLst>
            </p:cNvPr>
            <p:cNvSpPr txBox="1"/>
            <p:nvPr/>
          </p:nvSpPr>
          <p:spPr>
            <a:xfrm>
              <a:off x="6774356" y="4151214"/>
              <a:ext cx="490083" cy="253916"/>
            </a:xfrm>
            <a:prstGeom prst="rect">
              <a:avLst/>
            </a:prstGeom>
            <a:noFill/>
          </p:spPr>
          <p:txBody>
            <a:bodyPr wrap="square">
              <a:spAutoFit/>
            </a:bodyPr>
            <a:lstStyle/>
            <a:p>
              <a:pPr>
                <a:buClr>
                  <a:srgbClr val="002060"/>
                </a:buClr>
              </a:pPr>
              <a:r>
                <a:rPr lang="hi-IN" sz="1050" b="1" dirty="0">
                  <a:solidFill>
                    <a:srgbClr val="002060"/>
                  </a:solidFill>
                  <a:latin typeface="Adobe Devanagari" panose="02040503050201020203" pitchFamily="18" charset="0"/>
                  <a:cs typeface="Adobe Devanagari" panose="02040503050201020203" pitchFamily="18" charset="0"/>
                </a:rPr>
                <a:t>महोवा </a:t>
              </a:r>
              <a:endParaRPr lang="en-US" sz="1050" b="1" dirty="0">
                <a:solidFill>
                  <a:srgbClr val="002060"/>
                </a:solidFill>
                <a:latin typeface="Adobe Devanagari" panose="02040503050201020203" pitchFamily="18" charset="0"/>
                <a:cs typeface="Adobe Devanagari" panose="02040503050201020203" pitchFamily="18" charset="0"/>
              </a:endParaRPr>
            </a:p>
          </p:txBody>
        </p:sp>
        <p:sp>
          <p:nvSpPr>
            <p:cNvPr id="72" name="TextBox 71">
              <a:extLst>
                <a:ext uri="{FF2B5EF4-FFF2-40B4-BE49-F238E27FC236}">
                  <a16:creationId xmlns:a16="http://schemas.microsoft.com/office/drawing/2014/main" id="{4A32132D-21AE-BB25-1676-DA17BE0E265B}"/>
                </a:ext>
              </a:extLst>
            </p:cNvPr>
            <p:cNvSpPr txBox="1"/>
            <p:nvPr/>
          </p:nvSpPr>
          <p:spPr>
            <a:xfrm>
              <a:off x="1142924" y="3463607"/>
              <a:ext cx="1220538" cy="523220"/>
            </a:xfrm>
            <a:prstGeom prst="rect">
              <a:avLst/>
            </a:prstGeom>
            <a:noFill/>
          </p:spPr>
          <p:txBody>
            <a:bodyPr wrap="square">
              <a:spAutoFit/>
            </a:bodyPr>
            <a:lstStyle/>
            <a:p>
              <a:pPr algn="ctr">
                <a:buClr>
                  <a:srgbClr val="002060"/>
                </a:buClr>
              </a:pPr>
              <a:r>
                <a:rPr lang="hi-IN" sz="1400" b="1" dirty="0">
                  <a:solidFill>
                    <a:srgbClr val="002060"/>
                  </a:solidFill>
                  <a:latin typeface="Adobe Devanagari" panose="02040503050201020203" pitchFamily="18" charset="0"/>
                  <a:cs typeface="Adobe Devanagari" panose="02040503050201020203" pitchFamily="18" charset="0"/>
                </a:rPr>
                <a:t>सहारनपुर भाग</a:t>
              </a:r>
            </a:p>
            <a:p>
              <a:pPr algn="ctr">
                <a:buClr>
                  <a:srgbClr val="002060"/>
                </a:buClr>
              </a:pP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4</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 </a:t>
              </a:r>
              <a:endParaRPr lang="en-IN" sz="1400" b="1" dirty="0">
                <a:solidFill>
                  <a:srgbClr val="002060"/>
                </a:solidFill>
                <a:latin typeface="Adobe Devanagari" panose="02040503050201020203" pitchFamily="18" charset="0"/>
                <a:cs typeface="Adobe Devanagari" panose="02040503050201020203" pitchFamily="18" charset="0"/>
              </a:endParaRPr>
            </a:p>
          </p:txBody>
        </p:sp>
        <p:sp>
          <p:nvSpPr>
            <p:cNvPr id="74" name="Rectangle 73">
              <a:extLst>
                <a:ext uri="{FF2B5EF4-FFF2-40B4-BE49-F238E27FC236}">
                  <a16:creationId xmlns:a16="http://schemas.microsoft.com/office/drawing/2014/main" id="{1C0870A2-A74E-8EAA-D3DE-9E7B9AF1EF91}"/>
                </a:ext>
              </a:extLst>
            </p:cNvPr>
            <p:cNvSpPr/>
            <p:nvPr/>
          </p:nvSpPr>
          <p:spPr>
            <a:xfrm>
              <a:off x="330716" y="3980088"/>
              <a:ext cx="2715783" cy="45719"/>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5" name="Arrow: Down 74">
              <a:extLst>
                <a:ext uri="{FF2B5EF4-FFF2-40B4-BE49-F238E27FC236}">
                  <a16:creationId xmlns:a16="http://schemas.microsoft.com/office/drawing/2014/main" id="{BD136844-7415-8790-A1FE-BAB85CF8B7FA}"/>
                </a:ext>
              </a:extLst>
            </p:cNvPr>
            <p:cNvSpPr/>
            <p:nvPr/>
          </p:nvSpPr>
          <p:spPr>
            <a:xfrm>
              <a:off x="318684" y="4021441"/>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Arrow: Down 75">
              <a:extLst>
                <a:ext uri="{FF2B5EF4-FFF2-40B4-BE49-F238E27FC236}">
                  <a16:creationId xmlns:a16="http://schemas.microsoft.com/office/drawing/2014/main" id="{B4E97A61-3FA0-6743-3F09-BC96688EF860}"/>
                </a:ext>
              </a:extLst>
            </p:cNvPr>
            <p:cNvSpPr/>
            <p:nvPr/>
          </p:nvSpPr>
          <p:spPr>
            <a:xfrm>
              <a:off x="1179219" y="4012457"/>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Arrow: Down 76">
              <a:extLst>
                <a:ext uri="{FF2B5EF4-FFF2-40B4-BE49-F238E27FC236}">
                  <a16:creationId xmlns:a16="http://schemas.microsoft.com/office/drawing/2014/main" id="{F2C6822C-2538-50C2-6978-F671508585DC}"/>
                </a:ext>
              </a:extLst>
            </p:cNvPr>
            <p:cNvSpPr/>
            <p:nvPr/>
          </p:nvSpPr>
          <p:spPr>
            <a:xfrm>
              <a:off x="2048576" y="4012457"/>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8" name="Arrow: Down 77">
              <a:extLst>
                <a:ext uri="{FF2B5EF4-FFF2-40B4-BE49-F238E27FC236}">
                  <a16:creationId xmlns:a16="http://schemas.microsoft.com/office/drawing/2014/main" id="{F9962E89-1C20-F094-AD1F-ECD8978A7614}"/>
                </a:ext>
              </a:extLst>
            </p:cNvPr>
            <p:cNvSpPr/>
            <p:nvPr/>
          </p:nvSpPr>
          <p:spPr>
            <a:xfrm>
              <a:off x="3002921" y="4031070"/>
              <a:ext cx="55611" cy="134634"/>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9" name="TextBox 78">
              <a:extLst>
                <a:ext uri="{FF2B5EF4-FFF2-40B4-BE49-F238E27FC236}">
                  <a16:creationId xmlns:a16="http://schemas.microsoft.com/office/drawing/2014/main" id="{5398909D-4171-C9C5-3C05-7ED58E8060EF}"/>
                </a:ext>
              </a:extLst>
            </p:cNvPr>
            <p:cNvSpPr txBox="1"/>
            <p:nvPr/>
          </p:nvSpPr>
          <p:spPr>
            <a:xfrm>
              <a:off x="16815" y="4165704"/>
              <a:ext cx="833125" cy="276999"/>
            </a:xfrm>
            <a:prstGeom prst="rect">
              <a:avLst/>
            </a:prstGeom>
            <a:noFill/>
          </p:spPr>
          <p:txBody>
            <a:bodyPr wrap="square">
              <a:spAutoFit/>
            </a:bodyPr>
            <a:lstStyle/>
            <a:p>
              <a:pPr algn="ctr">
                <a:buClr>
                  <a:srgbClr val="002060"/>
                </a:buClr>
              </a:pPr>
              <a:r>
                <a:rPr lang="hi-IN" sz="1200" b="1" dirty="0">
                  <a:solidFill>
                    <a:srgbClr val="002060"/>
                  </a:solidFill>
                  <a:latin typeface="Adobe Devanagari" panose="02040503050201020203" pitchFamily="18" charset="0"/>
                  <a:cs typeface="Adobe Devanagari" panose="02040503050201020203" pitchFamily="18" charset="0"/>
                </a:rPr>
                <a:t>नजीबाबाद</a:t>
              </a:r>
              <a:r>
                <a:rPr lang="en-IN" sz="1200" b="1" dirty="0">
                  <a:solidFill>
                    <a:srgbClr val="002060"/>
                  </a:solidFill>
                  <a:latin typeface="Adobe Devanagari" panose="02040503050201020203" pitchFamily="18" charset="0"/>
                  <a:cs typeface="Adobe Devanagari" panose="02040503050201020203" pitchFamily="18" charset="0"/>
                </a:rPr>
                <a:t> </a:t>
              </a:r>
            </a:p>
          </p:txBody>
        </p:sp>
        <p:sp>
          <p:nvSpPr>
            <p:cNvPr id="80" name="TextBox 79">
              <a:extLst>
                <a:ext uri="{FF2B5EF4-FFF2-40B4-BE49-F238E27FC236}">
                  <a16:creationId xmlns:a16="http://schemas.microsoft.com/office/drawing/2014/main" id="{6E760DEC-D40A-E99B-6FAA-DE72405D0468}"/>
                </a:ext>
              </a:extLst>
            </p:cNvPr>
            <p:cNvSpPr txBox="1"/>
            <p:nvPr/>
          </p:nvSpPr>
          <p:spPr>
            <a:xfrm>
              <a:off x="2556860" y="4126406"/>
              <a:ext cx="833125" cy="276999"/>
            </a:xfrm>
            <a:prstGeom prst="rect">
              <a:avLst/>
            </a:prstGeom>
            <a:noFill/>
          </p:spPr>
          <p:txBody>
            <a:bodyPr wrap="square">
              <a:spAutoFit/>
            </a:bodyPr>
            <a:lstStyle/>
            <a:p>
              <a:pPr algn="ctr">
                <a:buClr>
                  <a:srgbClr val="002060"/>
                </a:buClr>
              </a:pPr>
              <a:r>
                <a:rPr lang="hi-IN" sz="1200" b="1" dirty="0">
                  <a:solidFill>
                    <a:srgbClr val="002060"/>
                  </a:solidFill>
                  <a:latin typeface="Adobe Devanagari" panose="02040503050201020203" pitchFamily="18" charset="0"/>
                  <a:cs typeface="Adobe Devanagari" panose="02040503050201020203" pitchFamily="18" charset="0"/>
                </a:rPr>
                <a:t>सहारनपुर</a:t>
              </a:r>
              <a:endParaRPr lang="en-IN" sz="1200" dirty="0"/>
            </a:p>
          </p:txBody>
        </p:sp>
        <p:sp>
          <p:nvSpPr>
            <p:cNvPr id="81" name="TextBox 80">
              <a:extLst>
                <a:ext uri="{FF2B5EF4-FFF2-40B4-BE49-F238E27FC236}">
                  <a16:creationId xmlns:a16="http://schemas.microsoft.com/office/drawing/2014/main" id="{E3CD81E0-CDC3-E159-CCCF-53D3BC8A1D5A}"/>
                </a:ext>
              </a:extLst>
            </p:cNvPr>
            <p:cNvSpPr txBox="1"/>
            <p:nvPr/>
          </p:nvSpPr>
          <p:spPr>
            <a:xfrm>
              <a:off x="778593" y="4172265"/>
              <a:ext cx="833125" cy="276999"/>
            </a:xfrm>
            <a:prstGeom prst="rect">
              <a:avLst/>
            </a:prstGeom>
            <a:noFill/>
          </p:spPr>
          <p:txBody>
            <a:bodyPr wrap="square">
              <a:spAutoFit/>
            </a:bodyPr>
            <a:lstStyle/>
            <a:p>
              <a:pPr algn="ctr">
                <a:buClr>
                  <a:srgbClr val="002060"/>
                </a:buClr>
              </a:pPr>
              <a:r>
                <a:rPr lang="hi-IN" sz="1200" b="1" dirty="0">
                  <a:solidFill>
                    <a:srgbClr val="002060"/>
                  </a:solidFill>
                  <a:latin typeface="Adobe Devanagari" panose="02040503050201020203" pitchFamily="18" charset="0"/>
                  <a:cs typeface="Adobe Devanagari" panose="02040503050201020203" pitchFamily="18" charset="0"/>
                </a:rPr>
                <a:t>लक्ष्मी नगर</a:t>
              </a:r>
              <a:r>
                <a:rPr lang="en-IN" sz="1200" b="1" dirty="0">
                  <a:solidFill>
                    <a:srgbClr val="002060"/>
                  </a:solidFill>
                  <a:latin typeface="Adobe Devanagari" panose="02040503050201020203" pitchFamily="18" charset="0"/>
                  <a:cs typeface="Adobe Devanagari" panose="02040503050201020203" pitchFamily="18" charset="0"/>
                </a:rPr>
                <a:t> </a:t>
              </a:r>
            </a:p>
          </p:txBody>
        </p:sp>
        <p:sp>
          <p:nvSpPr>
            <p:cNvPr id="82" name="TextBox 81">
              <a:extLst>
                <a:ext uri="{FF2B5EF4-FFF2-40B4-BE49-F238E27FC236}">
                  <a16:creationId xmlns:a16="http://schemas.microsoft.com/office/drawing/2014/main" id="{E3389ADD-EE59-5E0B-D119-0CE9117F3D6E}"/>
                </a:ext>
              </a:extLst>
            </p:cNvPr>
            <p:cNvSpPr txBox="1"/>
            <p:nvPr/>
          </p:nvSpPr>
          <p:spPr>
            <a:xfrm>
              <a:off x="1662020" y="4156075"/>
              <a:ext cx="833125" cy="276999"/>
            </a:xfrm>
            <a:prstGeom prst="rect">
              <a:avLst/>
            </a:prstGeom>
            <a:noFill/>
          </p:spPr>
          <p:txBody>
            <a:bodyPr wrap="square">
              <a:spAutoFit/>
            </a:bodyPr>
            <a:lstStyle/>
            <a:p>
              <a:pPr algn="ctr">
                <a:buClr>
                  <a:srgbClr val="002060"/>
                </a:buClr>
              </a:pPr>
              <a:r>
                <a:rPr lang="hi-IN" sz="1200" b="1" dirty="0">
                  <a:solidFill>
                    <a:srgbClr val="002060"/>
                  </a:solidFill>
                  <a:latin typeface="Adobe Devanagari" panose="02040503050201020203" pitchFamily="18" charset="0"/>
                  <a:cs typeface="Adobe Devanagari" panose="02040503050201020203" pitchFamily="18" charset="0"/>
                </a:rPr>
                <a:t>शामली</a:t>
              </a:r>
              <a:r>
                <a:rPr lang="en-IN" sz="1200" b="1" dirty="0">
                  <a:solidFill>
                    <a:srgbClr val="002060"/>
                  </a:solidFill>
                  <a:latin typeface="Adobe Devanagari" panose="02040503050201020203" pitchFamily="18" charset="0"/>
                  <a:cs typeface="Adobe Devanagari" panose="02040503050201020203" pitchFamily="18" charset="0"/>
                </a:rPr>
                <a:t> </a:t>
              </a:r>
            </a:p>
          </p:txBody>
        </p:sp>
        <p:sp>
          <p:nvSpPr>
            <p:cNvPr id="83" name="Rectangle: Rounded Corners 82">
              <a:extLst>
                <a:ext uri="{FF2B5EF4-FFF2-40B4-BE49-F238E27FC236}">
                  <a16:creationId xmlns:a16="http://schemas.microsoft.com/office/drawing/2014/main" id="{3E2A09AF-5A1F-5A9A-BC88-FE5FE5B23BCD}"/>
                </a:ext>
              </a:extLst>
            </p:cNvPr>
            <p:cNvSpPr/>
            <p:nvPr/>
          </p:nvSpPr>
          <p:spPr>
            <a:xfrm>
              <a:off x="4112244" y="767153"/>
              <a:ext cx="786740" cy="85695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4" name="TextBox 83">
              <a:extLst>
                <a:ext uri="{FF2B5EF4-FFF2-40B4-BE49-F238E27FC236}">
                  <a16:creationId xmlns:a16="http://schemas.microsoft.com/office/drawing/2014/main" id="{F6F871EA-482A-04BF-90BE-FE47DFE8AE04}"/>
                </a:ext>
              </a:extLst>
            </p:cNvPr>
            <p:cNvSpPr txBox="1"/>
            <p:nvPr/>
          </p:nvSpPr>
          <p:spPr>
            <a:xfrm>
              <a:off x="5350300" y="913994"/>
              <a:ext cx="1577914" cy="523220"/>
            </a:xfrm>
            <a:prstGeom prst="rect">
              <a:avLst/>
            </a:prstGeom>
            <a:noFill/>
          </p:spPr>
          <p:txBody>
            <a:bodyPr wrap="square">
              <a:spAutoFit/>
            </a:bodyPr>
            <a:lstStyle/>
            <a:p>
              <a:r>
                <a:rPr lang="hi-IN" sz="1600" b="1" dirty="0">
                  <a:solidFill>
                    <a:srgbClr val="002060"/>
                  </a:solidFill>
                  <a:latin typeface="Adobe Devanagari" panose="02040503050201020203" pitchFamily="18" charset="0"/>
                  <a:cs typeface="Adobe Devanagari" panose="02040503050201020203" pitchFamily="18" charset="0"/>
                </a:rPr>
                <a:t>श्री संजय सूर्या </a:t>
              </a:r>
            </a:p>
            <a:p>
              <a:r>
                <a:rPr lang="hi-IN" sz="1200" b="1" dirty="0">
                  <a:solidFill>
                    <a:srgbClr val="002060"/>
                  </a:solidFill>
                  <a:latin typeface="Adobe Devanagari" panose="02040503050201020203" pitchFamily="18" charset="0"/>
                  <a:cs typeface="Adobe Devanagari" panose="02040503050201020203" pitchFamily="18" charset="0"/>
                </a:rPr>
                <a:t>संभाग प्रमुख, दक्षिणी उत्तर प्रदेश  </a:t>
              </a:r>
            </a:p>
          </p:txBody>
        </p:sp>
        <p:pic>
          <p:nvPicPr>
            <p:cNvPr id="86" name="Picture 85">
              <a:extLst>
                <a:ext uri="{FF2B5EF4-FFF2-40B4-BE49-F238E27FC236}">
                  <a16:creationId xmlns:a16="http://schemas.microsoft.com/office/drawing/2014/main" id="{DC34ADA4-28B7-19D1-53A3-DE84722C7846}"/>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FilmGrain/>
                      </a14:imgEffect>
                      <a14:imgEffect>
                        <a14:colorTemperature colorTemp="7200"/>
                      </a14:imgEffect>
                      <a14:imgEffect>
                        <a14:brightnessContrast bright="40000"/>
                      </a14:imgEffect>
                    </a14:imgLayer>
                  </a14:imgProps>
                </a:ext>
                <a:ext uri="{28A0092B-C50C-407E-A947-70E740481C1C}">
                  <a14:useLocalDpi xmlns:a14="http://schemas.microsoft.com/office/drawing/2010/main" val="0"/>
                </a:ext>
              </a:extLst>
            </a:blip>
            <a:srcRect l="2757" t="35070" r="3163" b="34602"/>
            <a:stretch/>
          </p:blipFill>
          <p:spPr>
            <a:xfrm>
              <a:off x="5114446" y="616027"/>
              <a:ext cx="1692728" cy="249188"/>
            </a:xfrm>
            <a:prstGeom prst="rect">
              <a:avLst/>
            </a:prstGeom>
          </p:spPr>
        </p:pic>
        <p:sp>
          <p:nvSpPr>
            <p:cNvPr id="87" name="TextBox 86">
              <a:extLst>
                <a:ext uri="{FF2B5EF4-FFF2-40B4-BE49-F238E27FC236}">
                  <a16:creationId xmlns:a16="http://schemas.microsoft.com/office/drawing/2014/main" id="{0367721E-85AD-B760-C612-303287D784B6}"/>
                </a:ext>
              </a:extLst>
            </p:cNvPr>
            <p:cNvSpPr txBox="1"/>
            <p:nvPr/>
          </p:nvSpPr>
          <p:spPr>
            <a:xfrm>
              <a:off x="5390912" y="596970"/>
              <a:ext cx="1200889" cy="307777"/>
            </a:xfrm>
            <a:prstGeom prst="rect">
              <a:avLst/>
            </a:prstGeom>
            <a:noFill/>
          </p:spPr>
          <p:txBody>
            <a:bodyPr wrap="square">
              <a:spAutoFit/>
            </a:bodyPr>
            <a:lstStyle/>
            <a:p>
              <a:pPr algn="ctr"/>
              <a:r>
                <a:rPr lang="hi-IN" sz="1400" b="1" dirty="0">
                  <a:solidFill>
                    <a:schemeClr val="bg1"/>
                  </a:solidFill>
                  <a:latin typeface="Adobe Devanagari" panose="02040503050201020203" pitchFamily="18" charset="0"/>
                  <a:cs typeface="Adobe Devanagari" panose="02040503050201020203" pitchFamily="18" charset="0"/>
                </a:rPr>
                <a:t>दक्षिणी उत्तर प्रदेश</a:t>
              </a:r>
              <a:endParaRPr lang="en-IN" sz="1400" dirty="0">
                <a:solidFill>
                  <a:schemeClr val="bg1"/>
                </a:solidFill>
              </a:endParaRPr>
            </a:p>
          </p:txBody>
        </p:sp>
        <p:sp>
          <p:nvSpPr>
            <p:cNvPr id="88" name="TextBox 87">
              <a:extLst>
                <a:ext uri="{FF2B5EF4-FFF2-40B4-BE49-F238E27FC236}">
                  <a16:creationId xmlns:a16="http://schemas.microsoft.com/office/drawing/2014/main" id="{B00B424F-BD34-619D-9790-7FF30AA76D48}"/>
                </a:ext>
              </a:extLst>
            </p:cNvPr>
            <p:cNvSpPr txBox="1"/>
            <p:nvPr/>
          </p:nvSpPr>
          <p:spPr>
            <a:xfrm>
              <a:off x="4574505" y="2972702"/>
              <a:ext cx="1730021" cy="338554"/>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दक्षिणी उत्तर प्रदेश संभाग </a:t>
              </a:r>
            </a:p>
          </p:txBody>
        </p:sp>
        <p:sp>
          <p:nvSpPr>
            <p:cNvPr id="89" name="Rectangle 88">
              <a:extLst>
                <a:ext uri="{FF2B5EF4-FFF2-40B4-BE49-F238E27FC236}">
                  <a16:creationId xmlns:a16="http://schemas.microsoft.com/office/drawing/2014/main" id="{CF87AF14-5F5E-D17A-3702-334156922688}"/>
                </a:ext>
              </a:extLst>
            </p:cNvPr>
            <p:cNvSpPr/>
            <p:nvPr/>
          </p:nvSpPr>
          <p:spPr>
            <a:xfrm>
              <a:off x="5105745" y="3290826"/>
              <a:ext cx="969545" cy="53342"/>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0" name="Arrow: Down 89">
              <a:extLst>
                <a:ext uri="{FF2B5EF4-FFF2-40B4-BE49-F238E27FC236}">
                  <a16:creationId xmlns:a16="http://schemas.microsoft.com/office/drawing/2014/main" id="{1A0D4355-05BF-336F-FC5B-FA4107BA7F30}"/>
                </a:ext>
              </a:extLst>
            </p:cNvPr>
            <p:cNvSpPr/>
            <p:nvPr/>
          </p:nvSpPr>
          <p:spPr>
            <a:xfrm>
              <a:off x="5583153" y="3342745"/>
              <a:ext cx="55611" cy="157088"/>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1" name="TextBox 90">
              <a:extLst>
                <a:ext uri="{FF2B5EF4-FFF2-40B4-BE49-F238E27FC236}">
                  <a16:creationId xmlns:a16="http://schemas.microsoft.com/office/drawing/2014/main" id="{CEDA5260-AACF-4FF2-855B-A725C6955FAE}"/>
                </a:ext>
              </a:extLst>
            </p:cNvPr>
            <p:cNvSpPr txBox="1"/>
            <p:nvPr/>
          </p:nvSpPr>
          <p:spPr>
            <a:xfrm>
              <a:off x="4993520" y="3481362"/>
              <a:ext cx="1220538" cy="523220"/>
            </a:xfrm>
            <a:prstGeom prst="rect">
              <a:avLst/>
            </a:prstGeom>
            <a:noFill/>
          </p:spPr>
          <p:txBody>
            <a:bodyPr wrap="square">
              <a:spAutoFit/>
            </a:bodyPr>
            <a:lstStyle/>
            <a:p>
              <a:pPr algn="ctr">
                <a:buClr>
                  <a:srgbClr val="002060"/>
                </a:buClr>
              </a:pPr>
              <a:r>
                <a:rPr lang="hi-IN" sz="1400" b="1" dirty="0">
                  <a:solidFill>
                    <a:srgbClr val="002060"/>
                  </a:solidFill>
                  <a:latin typeface="Adobe Devanagari" panose="02040503050201020203" pitchFamily="18" charset="0"/>
                  <a:cs typeface="Adobe Devanagari" panose="02040503050201020203" pitchFamily="18" charset="0"/>
                </a:rPr>
                <a:t>सहारनपुर भाग</a:t>
              </a:r>
            </a:p>
            <a:p>
              <a:pPr algn="ctr">
                <a:buClr>
                  <a:srgbClr val="002060"/>
                </a:buClr>
              </a:pP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4</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अंचल) </a:t>
              </a:r>
              <a:endParaRPr lang="en-IN" sz="1400" b="1" dirty="0">
                <a:solidFill>
                  <a:srgbClr val="002060"/>
                </a:solidFill>
                <a:latin typeface="Adobe Devanagari" panose="02040503050201020203" pitchFamily="18" charset="0"/>
                <a:cs typeface="Adobe Devanagari" panose="02040503050201020203" pitchFamily="18" charset="0"/>
              </a:endParaRPr>
            </a:p>
          </p:txBody>
        </p:sp>
        <p:sp>
          <p:nvSpPr>
            <p:cNvPr id="92" name="Rectangle: Rounded Corners 91">
              <a:extLst>
                <a:ext uri="{FF2B5EF4-FFF2-40B4-BE49-F238E27FC236}">
                  <a16:creationId xmlns:a16="http://schemas.microsoft.com/office/drawing/2014/main" id="{C3A41C95-683C-FE3D-0173-B438589E4B52}"/>
                </a:ext>
              </a:extLst>
            </p:cNvPr>
            <p:cNvSpPr/>
            <p:nvPr/>
          </p:nvSpPr>
          <p:spPr>
            <a:xfrm>
              <a:off x="145387" y="4789862"/>
              <a:ext cx="3421548" cy="5279268"/>
            </a:xfrm>
            <a:prstGeom prst="roundRect">
              <a:avLst>
                <a:gd name="adj" fmla="val 7610"/>
              </a:avLst>
            </a:prstGeom>
            <a:solidFill>
              <a:srgbClr val="D7EA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3" name="Rectangle: Rounded Corners 92">
              <a:extLst>
                <a:ext uri="{FF2B5EF4-FFF2-40B4-BE49-F238E27FC236}">
                  <a16:creationId xmlns:a16="http://schemas.microsoft.com/office/drawing/2014/main" id="{D0271AD9-FEDA-9655-30CE-899D19F9813B}"/>
                </a:ext>
              </a:extLst>
            </p:cNvPr>
            <p:cNvSpPr/>
            <p:nvPr/>
          </p:nvSpPr>
          <p:spPr>
            <a:xfrm>
              <a:off x="479712" y="5262637"/>
              <a:ext cx="739530" cy="85695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4" name="Picture 93">
              <a:extLst>
                <a:ext uri="{FF2B5EF4-FFF2-40B4-BE49-F238E27FC236}">
                  <a16:creationId xmlns:a16="http://schemas.microsoft.com/office/drawing/2014/main" id="{BAA627B3-4174-4D95-9392-6441AC2A7779}"/>
                </a:ext>
              </a:extLst>
            </p:cNvPr>
            <p:cNvPicPr>
              <a:picLocks noChangeAspect="1"/>
            </p:cNvPicPr>
            <p:nvPr/>
          </p:nvPicPr>
          <p:blipFill rotWithShape="1">
            <a:blip r:embed="rId5">
              <a:extLst>
                <a:ext uri="{28A0092B-C50C-407E-A947-70E740481C1C}">
                  <a14:useLocalDpi xmlns:a14="http://schemas.microsoft.com/office/drawing/2010/main" val="0"/>
                </a:ext>
              </a:extLst>
            </a:blip>
            <a:srcRect l="19702" t="29322" r="18285" b="14125"/>
            <a:stretch/>
          </p:blipFill>
          <p:spPr>
            <a:xfrm flipH="1">
              <a:off x="520032" y="5283155"/>
              <a:ext cx="671404" cy="815918"/>
            </a:xfrm>
            <a:prstGeom prst="roundRect">
              <a:avLst/>
            </a:prstGeom>
          </p:spPr>
        </p:pic>
        <p:sp>
          <p:nvSpPr>
            <p:cNvPr id="95" name="TextBox 94">
              <a:extLst>
                <a:ext uri="{FF2B5EF4-FFF2-40B4-BE49-F238E27FC236}">
                  <a16:creationId xmlns:a16="http://schemas.microsoft.com/office/drawing/2014/main" id="{C5D879D4-D2C2-97F6-AD06-C2BD2A43D36E}"/>
                </a:ext>
              </a:extLst>
            </p:cNvPr>
            <p:cNvSpPr txBox="1"/>
            <p:nvPr/>
          </p:nvSpPr>
          <p:spPr>
            <a:xfrm>
              <a:off x="1602324" y="5408955"/>
              <a:ext cx="1440620" cy="584775"/>
            </a:xfrm>
            <a:prstGeom prst="rect">
              <a:avLst/>
            </a:prstGeom>
            <a:noFill/>
          </p:spPr>
          <p:txBody>
            <a:bodyPr wrap="square">
              <a:spAutoFit/>
            </a:bodyPr>
            <a:lstStyle/>
            <a:p>
              <a:pPr algn="ctr"/>
              <a:r>
                <a:rPr lang="hi-IN" b="1" dirty="0">
                  <a:solidFill>
                    <a:srgbClr val="002060"/>
                  </a:solidFill>
                  <a:latin typeface="Adobe Devanagari" panose="02040503050201020203" pitchFamily="18" charset="0"/>
                  <a:cs typeface="Adobe Devanagari" panose="02040503050201020203" pitchFamily="18" charset="0"/>
                </a:rPr>
                <a:t>श्री</a:t>
              </a:r>
              <a:r>
                <a:rPr lang="en-IN" b="1" dirty="0">
                  <a:solidFill>
                    <a:srgbClr val="002060"/>
                  </a:solidFill>
                  <a:latin typeface="Adobe Devanagari" panose="02040503050201020203" pitchFamily="18" charset="0"/>
                  <a:cs typeface="Adobe Devanagari" panose="02040503050201020203" pitchFamily="18" charset="0"/>
                </a:rPr>
                <a:t> </a:t>
              </a:r>
              <a:r>
                <a:rPr lang="hi-IN" b="1" dirty="0">
                  <a:solidFill>
                    <a:srgbClr val="002060"/>
                  </a:solidFill>
                  <a:latin typeface="Adobe Devanagari" panose="02040503050201020203" pitchFamily="18" charset="0"/>
                  <a:cs typeface="Adobe Devanagari" panose="02040503050201020203" pitchFamily="18" charset="0"/>
                </a:rPr>
                <a:t>विजय कुमार जी</a:t>
              </a:r>
            </a:p>
            <a:p>
              <a:pPr algn="ctr"/>
              <a:r>
                <a:rPr lang="hi-IN" sz="1400" b="1" dirty="0">
                  <a:solidFill>
                    <a:srgbClr val="002060"/>
                  </a:solidFill>
                  <a:latin typeface="Adobe Devanagari" panose="02040503050201020203" pitchFamily="18" charset="0"/>
                  <a:cs typeface="Adobe Devanagari" panose="02040503050201020203" pitchFamily="18" charset="0"/>
                </a:rPr>
                <a:t>संभाग प्रमुख, जम्मू </a:t>
              </a:r>
            </a:p>
          </p:txBody>
        </p:sp>
        <p:sp>
          <p:nvSpPr>
            <p:cNvPr id="97" name="Arrow: Down 96">
              <a:extLst>
                <a:ext uri="{FF2B5EF4-FFF2-40B4-BE49-F238E27FC236}">
                  <a16:creationId xmlns:a16="http://schemas.microsoft.com/office/drawing/2014/main" id="{058E2562-6771-E923-75DB-F236D66C5C75}"/>
                </a:ext>
              </a:extLst>
            </p:cNvPr>
            <p:cNvSpPr/>
            <p:nvPr/>
          </p:nvSpPr>
          <p:spPr>
            <a:xfrm>
              <a:off x="1717927" y="9165174"/>
              <a:ext cx="83417" cy="138708"/>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8" name="TextBox 97">
              <a:extLst>
                <a:ext uri="{FF2B5EF4-FFF2-40B4-BE49-F238E27FC236}">
                  <a16:creationId xmlns:a16="http://schemas.microsoft.com/office/drawing/2014/main" id="{5DB8E15C-9740-51E5-E144-96703869295E}"/>
                </a:ext>
              </a:extLst>
            </p:cNvPr>
            <p:cNvSpPr txBox="1"/>
            <p:nvPr/>
          </p:nvSpPr>
          <p:spPr>
            <a:xfrm>
              <a:off x="1408094" y="9325702"/>
              <a:ext cx="771915" cy="261610"/>
            </a:xfrm>
            <a:prstGeom prst="rect">
              <a:avLst/>
            </a:prstGeom>
            <a:noFill/>
          </p:spPr>
          <p:txBody>
            <a:bodyPr wrap="square">
              <a:spAutoFit/>
            </a:bodyPr>
            <a:lstStyle/>
            <a:p>
              <a:pPr>
                <a:buClr>
                  <a:srgbClr val="002060"/>
                </a:buClr>
              </a:pPr>
              <a:r>
                <a:rPr lang="hi-IN" sz="1100" b="1" dirty="0">
                  <a:solidFill>
                    <a:srgbClr val="002060"/>
                  </a:solidFill>
                  <a:latin typeface="Adobe Devanagari" panose="02040503050201020203" pitchFamily="18" charset="0"/>
                  <a:cs typeface="Adobe Devanagari" panose="02040503050201020203" pitchFamily="18" charset="0"/>
                </a:rPr>
                <a:t>अखनूर संच </a:t>
              </a:r>
            </a:p>
          </p:txBody>
        </p:sp>
        <p:sp>
          <p:nvSpPr>
            <p:cNvPr id="100" name="TextBox 99">
              <a:extLst>
                <a:ext uri="{FF2B5EF4-FFF2-40B4-BE49-F238E27FC236}">
                  <a16:creationId xmlns:a16="http://schemas.microsoft.com/office/drawing/2014/main" id="{B357EB0F-CA08-ACB6-9C1B-B6CB84AAE88B}"/>
                </a:ext>
              </a:extLst>
            </p:cNvPr>
            <p:cNvSpPr txBox="1"/>
            <p:nvPr/>
          </p:nvSpPr>
          <p:spPr>
            <a:xfrm>
              <a:off x="996506" y="8363622"/>
              <a:ext cx="1442746" cy="338554"/>
            </a:xfrm>
            <a:prstGeom prst="rect">
              <a:avLst/>
            </a:prstGeom>
            <a:noFill/>
          </p:spPr>
          <p:txBody>
            <a:bodyPr wrap="square">
              <a:spAutoFit/>
            </a:bodyPr>
            <a:lstStyle/>
            <a:p>
              <a:pPr algn="ctr"/>
              <a:r>
                <a:rPr lang="hi-IN" sz="1600" b="1" dirty="0">
                  <a:solidFill>
                    <a:srgbClr val="C00000"/>
                  </a:solidFill>
                  <a:latin typeface="Adobe Devanagari" panose="02040503050201020203" pitchFamily="18" charset="0"/>
                  <a:cs typeface="Adobe Devanagari" panose="02040503050201020203" pitchFamily="18" charset="0"/>
                </a:rPr>
                <a:t>संभाग, जम्मू </a:t>
              </a:r>
            </a:p>
          </p:txBody>
        </p:sp>
        <p:sp>
          <p:nvSpPr>
            <p:cNvPr id="101" name="Rectangle 100">
              <a:extLst>
                <a:ext uri="{FF2B5EF4-FFF2-40B4-BE49-F238E27FC236}">
                  <a16:creationId xmlns:a16="http://schemas.microsoft.com/office/drawing/2014/main" id="{BDBABB10-8BFD-4B7C-3A14-9D66E4697577}"/>
                </a:ext>
              </a:extLst>
            </p:cNvPr>
            <p:cNvSpPr/>
            <p:nvPr/>
          </p:nvSpPr>
          <p:spPr>
            <a:xfrm>
              <a:off x="1240471" y="8668453"/>
              <a:ext cx="969545" cy="53342"/>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2" name="Arrow: Down 101">
              <a:extLst>
                <a:ext uri="{FF2B5EF4-FFF2-40B4-BE49-F238E27FC236}">
                  <a16:creationId xmlns:a16="http://schemas.microsoft.com/office/drawing/2014/main" id="{66D9E6C9-5207-861C-BC37-EE57B9315D13}"/>
                </a:ext>
              </a:extLst>
            </p:cNvPr>
            <p:cNvSpPr/>
            <p:nvPr/>
          </p:nvSpPr>
          <p:spPr>
            <a:xfrm>
              <a:off x="1717879" y="8720372"/>
              <a:ext cx="55611" cy="157088"/>
            </a:xfrm>
            <a:prstGeom prst="down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TextBox 102">
              <a:extLst>
                <a:ext uri="{FF2B5EF4-FFF2-40B4-BE49-F238E27FC236}">
                  <a16:creationId xmlns:a16="http://schemas.microsoft.com/office/drawing/2014/main" id="{432B46F9-C36B-63C9-A54C-E98189CB97BC}"/>
                </a:ext>
              </a:extLst>
            </p:cNvPr>
            <p:cNvSpPr txBox="1"/>
            <p:nvPr/>
          </p:nvSpPr>
          <p:spPr>
            <a:xfrm>
              <a:off x="1011179" y="8851085"/>
              <a:ext cx="1545681" cy="307777"/>
            </a:xfrm>
            <a:prstGeom prst="rect">
              <a:avLst/>
            </a:prstGeom>
            <a:noFill/>
          </p:spPr>
          <p:txBody>
            <a:bodyPr wrap="square">
              <a:spAutoFit/>
            </a:bodyPr>
            <a:lstStyle/>
            <a:p>
              <a:pPr algn="ctr">
                <a:buClr>
                  <a:srgbClr val="002060"/>
                </a:buClr>
              </a:pPr>
              <a:r>
                <a:rPr lang="hi-IN" sz="1400" b="1" dirty="0">
                  <a:solidFill>
                    <a:srgbClr val="002060"/>
                  </a:solidFill>
                  <a:latin typeface="Adobe Devanagari" panose="02040503050201020203" pitchFamily="18" charset="0"/>
                  <a:cs typeface="Adobe Devanagari" panose="02040503050201020203" pitchFamily="18" charset="0"/>
                </a:rPr>
                <a:t>राजौरी अंचल </a:t>
              </a:r>
              <a:r>
                <a:rPr lang="en-IN" sz="1400" b="1" dirty="0">
                  <a:solidFill>
                    <a:srgbClr val="002060"/>
                  </a:solidFill>
                  <a:latin typeface="Adobe Devanagari" panose="02040503050201020203" pitchFamily="18" charset="0"/>
                  <a:cs typeface="Adobe Devanagari" panose="02040503050201020203" pitchFamily="18" charset="0"/>
                </a:rPr>
                <a:t>(</a:t>
              </a:r>
              <a:r>
                <a:rPr lang="hi-IN" sz="1400" b="1" dirty="0">
                  <a:solidFill>
                    <a:srgbClr val="002060"/>
                  </a:solidFill>
                  <a:latin typeface="Adobe Devanagari" panose="02040503050201020203" pitchFamily="18" charset="0"/>
                  <a:cs typeface="Adobe Devanagari" panose="02040503050201020203" pitchFamily="18" charset="0"/>
                </a:rPr>
                <a:t>1</a:t>
              </a:r>
              <a:r>
                <a:rPr lang="en-IN" sz="1400" b="1" dirty="0">
                  <a:solidFill>
                    <a:srgbClr val="002060"/>
                  </a:solidFill>
                  <a:latin typeface="Adobe Devanagari" panose="02040503050201020203" pitchFamily="18" charset="0"/>
                  <a:cs typeface="Adobe Devanagari" panose="02040503050201020203" pitchFamily="18" charset="0"/>
                </a:rPr>
                <a:t> </a:t>
              </a:r>
              <a:r>
                <a:rPr lang="hi-IN" sz="1400" b="1" dirty="0">
                  <a:solidFill>
                    <a:srgbClr val="002060"/>
                  </a:solidFill>
                  <a:latin typeface="Adobe Devanagari" panose="02040503050201020203" pitchFamily="18" charset="0"/>
                  <a:cs typeface="Adobe Devanagari" panose="02040503050201020203" pitchFamily="18" charset="0"/>
                </a:rPr>
                <a:t>संच) </a:t>
              </a:r>
              <a:endParaRPr lang="en-IN" sz="1400" b="1" dirty="0">
                <a:solidFill>
                  <a:srgbClr val="002060"/>
                </a:solidFill>
                <a:latin typeface="Adobe Devanagari" panose="02040503050201020203" pitchFamily="18" charset="0"/>
                <a:cs typeface="Adobe Devanagari" panose="02040503050201020203" pitchFamily="18" charset="0"/>
              </a:endParaRPr>
            </a:p>
          </p:txBody>
        </p:sp>
        <p:sp>
          <p:nvSpPr>
            <p:cNvPr id="104" name="TextBox 103">
              <a:extLst>
                <a:ext uri="{FF2B5EF4-FFF2-40B4-BE49-F238E27FC236}">
                  <a16:creationId xmlns:a16="http://schemas.microsoft.com/office/drawing/2014/main" id="{52841286-11DC-F7B9-00F9-33CEF28F7533}"/>
                </a:ext>
              </a:extLst>
            </p:cNvPr>
            <p:cNvSpPr txBox="1"/>
            <p:nvPr/>
          </p:nvSpPr>
          <p:spPr>
            <a:xfrm>
              <a:off x="3760960" y="1689411"/>
              <a:ext cx="3659114" cy="1277273"/>
            </a:xfrm>
            <a:prstGeom prst="rect">
              <a:avLst/>
            </a:prstGeom>
            <a:noFill/>
          </p:spPr>
          <p:txBody>
            <a:bodyPr wrap="square">
              <a:spAutoFit/>
            </a:bodyPr>
            <a:lstStyle/>
            <a:p>
              <a:pPr algn="just"/>
              <a:r>
                <a:rPr lang="hi-IN" sz="1100" b="1" dirty="0">
                  <a:solidFill>
                    <a:srgbClr val="002060"/>
                  </a:solidFill>
                  <a:latin typeface="Adobe Devanagari" panose="02040503050201020203" pitchFamily="18" charset="0"/>
                  <a:cs typeface="Adobe Devanagari" panose="02040503050201020203" pitchFamily="18" charset="0"/>
                </a:rPr>
                <a:t>भारत गांवों का देश है, भारत की आत्मा आज भी गांवों में बसती है। यदि भारत देश को पुनः विश्व गुरु के सिंघासन पर देखना है, तो सबसे पहले गांवों का सर्वांगीण विकास करना अत्यंत आवश्यक है। एकल अभियान उसी ओर कदम बढ़ा रहा है। मेरे संभाग का कार्यक्षेत्र जिसमे बुंदेलखंड के अत्यंत सुदूर, ग्रामीण, वनवासी गिरिवासी पहाड़ों आदि में लोग रहते हैं, ऐसे क्षेत्रों में पंचमुखी शिक्षा के माध्यम उन्हें शिक्षा, स्वास्थ्य, विकास, आत्म निर्भर, जागृत के साथ-साथ संस्कारित करने का कार्य किया जा रहा है, जिससे हमारे क्षेत्र में काफी कुछ बदलाव भी आया है।</a:t>
              </a:r>
            </a:p>
          </p:txBody>
        </p:sp>
        <p:pic>
          <p:nvPicPr>
            <p:cNvPr id="18" name="Picture 17">
              <a:extLst>
                <a:ext uri="{FF2B5EF4-FFF2-40B4-BE49-F238E27FC236}">
                  <a16:creationId xmlns:a16="http://schemas.microsoft.com/office/drawing/2014/main" id="{DCA61E33-BCF3-EBF6-4649-76C5B93CBD44}"/>
                </a:ext>
              </a:extLst>
            </p:cNvPr>
            <p:cNvPicPr>
              <a:picLocks noChangeAspect="1"/>
            </p:cNvPicPr>
            <p:nvPr/>
          </p:nvPicPr>
          <p:blipFill rotWithShape="1">
            <a:blip r:embed="rId6">
              <a:extLst>
                <a:ext uri="{28A0092B-C50C-407E-A947-70E740481C1C}">
                  <a14:useLocalDpi xmlns:a14="http://schemas.microsoft.com/office/drawing/2010/main" val="0"/>
                </a:ext>
              </a:extLst>
            </a:blip>
            <a:srcRect l="29312" t="22094" r="37568" b="51347"/>
            <a:stretch/>
          </p:blipFill>
          <p:spPr>
            <a:xfrm>
              <a:off x="4127069" y="801676"/>
              <a:ext cx="755867" cy="807758"/>
            </a:xfrm>
            <a:prstGeom prst="roundRect">
              <a:avLst/>
            </a:prstGeom>
          </p:spPr>
        </p:pic>
        <p:sp>
          <p:nvSpPr>
            <p:cNvPr id="106" name="Rectangle: Rounded Corners 105">
              <a:extLst>
                <a:ext uri="{FF2B5EF4-FFF2-40B4-BE49-F238E27FC236}">
                  <a16:creationId xmlns:a16="http://schemas.microsoft.com/office/drawing/2014/main" id="{C417EEC3-EA88-F256-9B92-1E9DBB1D8DBE}"/>
                </a:ext>
              </a:extLst>
            </p:cNvPr>
            <p:cNvSpPr/>
            <p:nvPr/>
          </p:nvSpPr>
          <p:spPr>
            <a:xfrm>
              <a:off x="319516" y="877791"/>
              <a:ext cx="786740" cy="85695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7" name="Picture 106">
              <a:extLst>
                <a:ext uri="{FF2B5EF4-FFF2-40B4-BE49-F238E27FC236}">
                  <a16:creationId xmlns:a16="http://schemas.microsoft.com/office/drawing/2014/main" id="{DAAADA44-9BA1-5A8C-1737-C9817453DA14}"/>
                </a:ext>
              </a:extLst>
            </p:cNvPr>
            <p:cNvPicPr>
              <a:picLocks noChangeAspect="1"/>
            </p:cNvPicPr>
            <p:nvPr/>
          </p:nvPicPr>
          <p:blipFill rotWithShape="1">
            <a:blip r:embed="rId7">
              <a:extLst>
                <a:ext uri="{28A0092B-C50C-407E-A947-70E740481C1C}">
                  <a14:useLocalDpi xmlns:a14="http://schemas.microsoft.com/office/drawing/2010/main" val="0"/>
                </a:ext>
              </a:extLst>
            </a:blip>
            <a:srcRect l="6203" t="10622" r="7060" b="18520"/>
            <a:stretch/>
          </p:blipFill>
          <p:spPr>
            <a:xfrm>
              <a:off x="341889" y="894405"/>
              <a:ext cx="741993" cy="826052"/>
            </a:xfrm>
            <a:prstGeom prst="roundRect">
              <a:avLst/>
            </a:prstGeom>
          </p:spPr>
        </p:pic>
        <p:pic>
          <p:nvPicPr>
            <p:cNvPr id="108" name="Picture 107">
              <a:extLst>
                <a:ext uri="{FF2B5EF4-FFF2-40B4-BE49-F238E27FC236}">
                  <a16:creationId xmlns:a16="http://schemas.microsoft.com/office/drawing/2014/main" id="{35450CC0-1903-7065-A4C0-30926E6D20AA}"/>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FilmGrain/>
                      </a14:imgEffect>
                      <a14:imgEffect>
                        <a14:colorTemperature colorTemp="7200"/>
                      </a14:imgEffect>
                      <a14:imgEffect>
                        <a14:brightnessContrast bright="40000"/>
                      </a14:imgEffect>
                    </a14:imgLayer>
                  </a14:imgProps>
                </a:ext>
                <a:ext uri="{28A0092B-C50C-407E-A947-70E740481C1C}">
                  <a14:useLocalDpi xmlns:a14="http://schemas.microsoft.com/office/drawing/2010/main" val="0"/>
                </a:ext>
              </a:extLst>
            </a:blip>
            <a:srcRect l="2757" t="35070" r="3163" b="34602"/>
            <a:stretch/>
          </p:blipFill>
          <p:spPr>
            <a:xfrm>
              <a:off x="1025386" y="4915470"/>
              <a:ext cx="1692728" cy="249188"/>
            </a:xfrm>
            <a:prstGeom prst="rect">
              <a:avLst/>
            </a:prstGeom>
          </p:spPr>
        </p:pic>
        <p:sp>
          <p:nvSpPr>
            <p:cNvPr id="109" name="TextBox 108">
              <a:extLst>
                <a:ext uri="{FF2B5EF4-FFF2-40B4-BE49-F238E27FC236}">
                  <a16:creationId xmlns:a16="http://schemas.microsoft.com/office/drawing/2014/main" id="{3BBC0AAF-5EAC-E3BF-6FEE-D1134905EC2F}"/>
                </a:ext>
              </a:extLst>
            </p:cNvPr>
            <p:cNvSpPr txBox="1"/>
            <p:nvPr/>
          </p:nvSpPr>
          <p:spPr>
            <a:xfrm>
              <a:off x="1294256" y="4875349"/>
              <a:ext cx="1200889" cy="338554"/>
            </a:xfrm>
            <a:prstGeom prst="rect">
              <a:avLst/>
            </a:prstGeom>
            <a:noFill/>
          </p:spPr>
          <p:txBody>
            <a:bodyPr wrap="square">
              <a:spAutoFit/>
            </a:bodyPr>
            <a:lstStyle/>
            <a:p>
              <a:pPr algn="ctr"/>
              <a:r>
                <a:rPr lang="hi-IN" sz="1600" b="1" dirty="0">
                  <a:solidFill>
                    <a:schemeClr val="bg1"/>
                  </a:solidFill>
                  <a:latin typeface="Adobe Devanagari" panose="02040503050201020203" pitchFamily="18" charset="0"/>
                  <a:cs typeface="Adobe Devanagari" panose="02040503050201020203" pitchFamily="18" charset="0"/>
                </a:rPr>
                <a:t>जम्मू संभाग  </a:t>
              </a:r>
              <a:endParaRPr lang="en-IN" sz="1600" b="1" dirty="0">
                <a:solidFill>
                  <a:schemeClr val="bg1"/>
                </a:solidFill>
                <a:latin typeface="Adobe Devanagari" panose="02040503050201020203" pitchFamily="18" charset="0"/>
                <a:cs typeface="Adobe Devanagari" panose="02040503050201020203" pitchFamily="18" charset="0"/>
              </a:endParaRPr>
            </a:p>
          </p:txBody>
        </p:sp>
        <p:sp>
          <p:nvSpPr>
            <p:cNvPr id="111" name="TextBox 110">
              <a:extLst>
                <a:ext uri="{FF2B5EF4-FFF2-40B4-BE49-F238E27FC236}">
                  <a16:creationId xmlns:a16="http://schemas.microsoft.com/office/drawing/2014/main" id="{47704793-E07D-CD21-1569-4E9BBF5A664B}"/>
                </a:ext>
              </a:extLst>
            </p:cNvPr>
            <p:cNvSpPr txBox="1"/>
            <p:nvPr/>
          </p:nvSpPr>
          <p:spPr>
            <a:xfrm>
              <a:off x="144048" y="6223865"/>
              <a:ext cx="3368347" cy="2447145"/>
            </a:xfrm>
            <a:prstGeom prst="rect">
              <a:avLst/>
            </a:prstGeom>
            <a:noFill/>
          </p:spPr>
          <p:txBody>
            <a:bodyPr wrap="square">
              <a:spAutoFit/>
            </a:bodyPr>
            <a:lstStyle/>
            <a:p>
              <a:pPr algn="just">
                <a:lnSpc>
                  <a:spcPct val="107000"/>
                </a:lnSpc>
              </a:pPr>
              <a:r>
                <a:rPr lang="hi-IN" sz="1100" b="1" dirty="0">
                  <a:solidFill>
                    <a:srgbClr val="002060"/>
                  </a:solidFill>
                  <a:latin typeface="Adobe Devanagari" panose="02040503050201020203" pitchFamily="18" charset="0"/>
                  <a:cs typeface="Adobe Devanagari" panose="02040503050201020203" pitchFamily="18" charset="0"/>
                </a:rPr>
                <a:t>जम्मू संभाग के दूर</a:t>
              </a:r>
              <a:r>
                <a:rPr lang="en-IN" sz="1100" b="1" dirty="0">
                  <a:solidFill>
                    <a:srgbClr val="002060"/>
                  </a:solidFill>
                  <a:latin typeface="Adobe Devanagari" panose="02040503050201020203" pitchFamily="18" charset="0"/>
                  <a:cs typeface="Adobe Devanagari" panose="02040503050201020203" pitchFamily="18" charset="0"/>
                </a:rPr>
                <a:t>-</a:t>
              </a:r>
              <a:r>
                <a:rPr lang="hi-IN" sz="1100" b="1" dirty="0">
                  <a:solidFill>
                    <a:srgbClr val="002060"/>
                  </a:solidFill>
                  <a:latin typeface="Adobe Devanagari" panose="02040503050201020203" pitchFamily="18" charset="0"/>
                  <a:cs typeface="Adobe Devanagari" panose="02040503050201020203" pitchFamily="18" charset="0"/>
                </a:rPr>
                <a:t>दूर पहाड़ों में एकल अभियान के पहुंचने से लोगों को बहुत सारे परिवर्तन आए शिक्षा के साथ-साथ बच्चों को संस्कार भी मिल रहा है। छोटे-छोटे बच्चे स्कूल जाने से पहले अपने माता पिता के चरणों को स्पर्श करके आशीर्वाद लेकर जाते हैं ।</a:t>
              </a:r>
            </a:p>
            <a:p>
              <a:pPr algn="just">
                <a:lnSpc>
                  <a:spcPct val="107000"/>
                </a:lnSpc>
              </a:pPr>
              <a:r>
                <a:rPr lang="hi-IN" sz="1100" b="1" dirty="0">
                  <a:solidFill>
                    <a:srgbClr val="002060"/>
                  </a:solidFill>
                  <a:latin typeface="Adobe Devanagari" panose="02040503050201020203" pitchFamily="18" charset="0"/>
                  <a:cs typeface="Adobe Devanagari" panose="02040503050201020203" pitchFamily="18" charset="0"/>
                </a:rPr>
                <a:t>भाग राजौरी के बहुत सारे गांव नशा मुक्त गांव बन गए हैं। इसके अलावा एकल ग्रामोत्थान के द्वारा गांव-गांव में एकल ऑन व्हील के माध्यम से बच्चों को कंप्यूटर का प्रशिक्षण देकर प्रमाण पत्र भी जारी किए जा रहे हैं।</a:t>
              </a:r>
              <a:endParaRPr lang="en-IN" sz="1100" b="1" dirty="0">
                <a:solidFill>
                  <a:srgbClr val="002060"/>
                </a:solidFill>
                <a:latin typeface="Adobe Devanagari" panose="02040503050201020203" pitchFamily="18" charset="0"/>
                <a:cs typeface="Adobe Devanagari" panose="02040503050201020203" pitchFamily="18" charset="0"/>
              </a:endParaRPr>
            </a:p>
            <a:p>
              <a:pPr algn="just">
                <a:lnSpc>
                  <a:spcPct val="107000"/>
                </a:lnSpc>
              </a:pPr>
              <a:r>
                <a:rPr lang="hi-IN" sz="1100" b="1" dirty="0">
                  <a:solidFill>
                    <a:srgbClr val="002060"/>
                  </a:solidFill>
                  <a:latin typeface="Adobe Devanagari" panose="02040503050201020203" pitchFamily="18" charset="0"/>
                  <a:cs typeface="Adobe Devanagari" panose="02040503050201020203" pitchFamily="18" charset="0"/>
                </a:rPr>
                <a:t>लोगों को एकल के माध्यम से अनेक प्रकार के प्रशिक्षण भी दिया जा रहे हैं जिससे स्थानीय लोगों को रोजगार भी मिल रहा है। नगर संगठन एवं गांव के लोगों का आपस में समन्वय हो रहा है, नगर के लोग गांव के लोगों की पूरी चिंता और देखभाल कर रहे हैं।</a:t>
              </a:r>
            </a:p>
            <a:p>
              <a:pPr algn="just">
                <a:lnSpc>
                  <a:spcPct val="107000"/>
                </a:lnSpc>
              </a:pPr>
              <a:endParaRPr lang="hi-IN" sz="1100" b="1" dirty="0">
                <a:solidFill>
                  <a:srgbClr val="002060"/>
                </a:solidFill>
                <a:latin typeface="Adobe Devanagari" panose="02040503050201020203" pitchFamily="18" charset="0"/>
                <a:cs typeface="Adobe Devanagari" panose="02040503050201020203" pitchFamily="18" charset="0"/>
              </a:endParaRPr>
            </a:p>
            <a:p>
              <a:pPr algn="just">
                <a:lnSpc>
                  <a:spcPct val="107000"/>
                </a:lnSpc>
              </a:pPr>
              <a:endParaRPr lang="hi-IN" sz="1100" b="1" dirty="0">
                <a:solidFill>
                  <a:srgbClr val="002060"/>
                </a:solidFill>
                <a:latin typeface="Adobe Devanagari" panose="02040503050201020203" pitchFamily="18" charset="0"/>
                <a:cs typeface="Adobe Devanagari" panose="02040503050201020203" pitchFamily="18" charset="0"/>
              </a:endParaRPr>
            </a:p>
          </p:txBody>
        </p:sp>
        <p:sp>
          <p:nvSpPr>
            <p:cNvPr id="113" name="Rectangle: Rounded Corners 112">
              <a:extLst>
                <a:ext uri="{FF2B5EF4-FFF2-40B4-BE49-F238E27FC236}">
                  <a16:creationId xmlns:a16="http://schemas.microsoft.com/office/drawing/2014/main" id="{942E04C5-C79D-172E-3CD6-0D0ACB5EEC1F}"/>
                </a:ext>
              </a:extLst>
            </p:cNvPr>
            <p:cNvSpPr/>
            <p:nvPr/>
          </p:nvSpPr>
          <p:spPr>
            <a:xfrm>
              <a:off x="3712323" y="4789862"/>
              <a:ext cx="3712329" cy="5279268"/>
            </a:xfrm>
            <a:prstGeom prst="roundRect">
              <a:avLst>
                <a:gd name="adj" fmla="val 7610"/>
              </a:avLst>
            </a:prstGeom>
            <a:solidFill>
              <a:srgbClr val="D7EA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4" name="TextBox 113">
              <a:extLst>
                <a:ext uri="{FF2B5EF4-FFF2-40B4-BE49-F238E27FC236}">
                  <a16:creationId xmlns:a16="http://schemas.microsoft.com/office/drawing/2014/main" id="{F0D98E5A-6320-1AF5-C7B0-C32E53DD5CEC}"/>
                </a:ext>
              </a:extLst>
            </p:cNvPr>
            <p:cNvSpPr txBox="1"/>
            <p:nvPr/>
          </p:nvSpPr>
          <p:spPr>
            <a:xfrm>
              <a:off x="3771325" y="5935673"/>
              <a:ext cx="3653327" cy="3879908"/>
            </a:xfrm>
            <a:prstGeom prst="rect">
              <a:avLst/>
            </a:prstGeom>
            <a:noFill/>
          </p:spPr>
          <p:txBody>
            <a:bodyPr wrap="square">
              <a:spAutoFit/>
            </a:bodyPr>
            <a:lstStyle/>
            <a:p>
              <a:pPr algn="just">
                <a:lnSpc>
                  <a:spcPct val="150000"/>
                </a:lnSpc>
              </a:pPr>
              <a:r>
                <a:rPr lang="hi-IN" sz="1100" b="1" dirty="0">
                  <a:solidFill>
                    <a:srgbClr val="002060"/>
                  </a:solidFill>
                  <a:latin typeface="Adobe Devanagari" panose="02040503050201020203" pitchFamily="18" charset="0"/>
                  <a:cs typeface="Adobe Devanagari" panose="02040503050201020203" pitchFamily="18" charset="0"/>
                </a:rPr>
                <a:t>योग दिवस के खट्टे मीठे अनुभव 21 जून को योग दिवस पर ग्राम सुनैड़ा संच खेकड़ा जाने का सुअवसर प्राप्त हुआ। सुबह-सुबह ग्राम की ओर प्रस्थान। वहाँ पहुँच कर दशकों बाद जाना कि पंछियों की चहचहाहट क्या होती है। बस उस चहचहाहट ने ही मन मोह लिया। योगदिवस भलीभाँति संपन्न हुआ। 80-90 के मध्य लोग उपस्थित रहे। वहाँ मेरी आयु के वृद्ध स्त्री पुरुष थे। युवती-युवक और ढ़ेर सारे बच्चे थे। गॉंव की माटी से जुड़ने का इससे अच्छा अवसर नहीं हो सकता था। भाई जतिन जाने माने योगाचार्य योग के साथ सबको जोड़े हुए थे। सब से बात चीत हुई। अपने मुँह को घूँघट में छिपाए स्त्रियों से भी। युवतियों से भी। बालगोपाल से भी। आनन्द की सीमा न थी। मेरा सुख तो यूँ भी दुगना हुआ जा रहा था। नंगे पैर माटी पर खड़ी हुई तो मन मस्तिष्क तक ठंडक का अहसास हो रहा था। कारण विशेष था। खेकड़ा मेरी जन्मस्थली है। लगता था कि दादी बाबा से मिल रही हूँ। स्वर्गिक आनन्द का पल था। एक राजनीतिक अनुभव भी मिला। ग्राम के सरपंच </a:t>
              </a:r>
              <a:r>
                <a:rPr lang="en-IN" sz="1100" b="1" dirty="0">
                  <a:solidFill>
                    <a:srgbClr val="002060"/>
                  </a:solidFill>
                  <a:latin typeface="Adobe Devanagari" panose="02040503050201020203" pitchFamily="18" charset="0"/>
                  <a:cs typeface="Adobe Devanagari" panose="02040503050201020203" pitchFamily="18" charset="0"/>
                </a:rPr>
                <a:t>RLD </a:t>
              </a:r>
              <a:r>
                <a:rPr lang="hi-IN" sz="1100" b="1" dirty="0">
                  <a:solidFill>
                    <a:srgbClr val="002060"/>
                  </a:solidFill>
                  <a:latin typeface="Adobe Devanagari" panose="02040503050201020203" pitchFamily="18" charset="0"/>
                  <a:cs typeface="Adobe Devanagari" panose="02040503050201020203" pitchFamily="18" charset="0"/>
                </a:rPr>
                <a:t>पार्टी के थे। मोदी के प्रोग्राम में आना उनके लिए वर्जित था। मन सोचने को विवश था कि क्या संस्कृति का बँटवारा, मानव मानव का बँटवारा, हिन्दू का बँटवारा राजनीति ने कर दिया है। मन को चोट लगी। मन ने और कड़ा निश्चय किया कि इस स्थिति को बदलने का समय आ गया है। एकल परिवार को ही इसका भार उठाना होगा</a:t>
              </a:r>
            </a:p>
          </p:txBody>
        </p:sp>
        <p:sp>
          <p:nvSpPr>
            <p:cNvPr id="119" name="TextBox 118">
              <a:extLst>
                <a:ext uri="{FF2B5EF4-FFF2-40B4-BE49-F238E27FC236}">
                  <a16:creationId xmlns:a16="http://schemas.microsoft.com/office/drawing/2014/main" id="{D691138D-5A3C-C344-E29B-875E3CB70E98}"/>
                </a:ext>
              </a:extLst>
            </p:cNvPr>
            <p:cNvSpPr txBox="1"/>
            <p:nvPr/>
          </p:nvSpPr>
          <p:spPr>
            <a:xfrm>
              <a:off x="4311323" y="5358864"/>
              <a:ext cx="2723331" cy="646331"/>
            </a:xfrm>
            <a:prstGeom prst="rect">
              <a:avLst/>
            </a:prstGeom>
            <a:noFill/>
          </p:spPr>
          <p:txBody>
            <a:bodyPr wrap="square">
              <a:spAutoFit/>
            </a:bodyPr>
            <a:lstStyle/>
            <a:p>
              <a:pPr algn="ctr"/>
              <a:r>
                <a:rPr lang="hi-IN" b="1" dirty="0">
                  <a:solidFill>
                    <a:srgbClr val="C00000"/>
                  </a:solidFill>
                  <a:latin typeface="Adobe Devanagari" panose="02040503050201020203" pitchFamily="18" charset="0"/>
                  <a:cs typeface="Adobe Devanagari" panose="02040503050201020203" pitchFamily="18" charset="0"/>
                </a:rPr>
                <a:t>श्रीमती </a:t>
              </a:r>
              <a:r>
                <a:rPr lang="en-IN" b="1" dirty="0">
                  <a:solidFill>
                    <a:srgbClr val="C00000"/>
                  </a:solidFill>
                  <a:latin typeface="Adobe Devanagari" panose="02040503050201020203" pitchFamily="18" charset="0"/>
                  <a:cs typeface="Adobe Devanagari" panose="02040503050201020203" pitchFamily="18" charset="0"/>
                </a:rPr>
                <a:t>मोहिनी जी</a:t>
              </a:r>
              <a:endParaRPr lang="hi-IN" b="1" dirty="0">
                <a:solidFill>
                  <a:srgbClr val="C00000"/>
                </a:solidFill>
                <a:latin typeface="Adobe Devanagari" panose="02040503050201020203" pitchFamily="18" charset="0"/>
                <a:cs typeface="Adobe Devanagari" panose="02040503050201020203" pitchFamily="18" charset="0"/>
              </a:endParaRPr>
            </a:p>
            <a:p>
              <a:pPr algn="ctr"/>
              <a:r>
                <a:rPr lang="en-IN" b="1" dirty="0">
                  <a:solidFill>
                    <a:srgbClr val="C00000"/>
                  </a:solidFill>
                  <a:latin typeface="Adobe Devanagari" panose="02040503050201020203" pitchFamily="18" charset="0"/>
                  <a:cs typeface="Adobe Devanagari" panose="02040503050201020203" pitchFamily="18" charset="0"/>
                </a:rPr>
                <a:t>श्री हरि सत्संग</a:t>
              </a:r>
              <a:r>
                <a:rPr lang="hi-IN" b="1" dirty="0">
                  <a:solidFill>
                    <a:srgbClr val="C00000"/>
                  </a:solidFill>
                  <a:latin typeface="Adobe Devanagari" panose="02040503050201020203" pitchFamily="18" charset="0"/>
                  <a:cs typeface="Adobe Devanagari" panose="02040503050201020203" pitchFamily="18" charset="0"/>
                </a:rPr>
                <a:t>,</a:t>
              </a:r>
              <a:r>
                <a:rPr lang="en-IN" b="1" dirty="0">
                  <a:solidFill>
                    <a:srgbClr val="C00000"/>
                  </a:solidFill>
                  <a:latin typeface="Adobe Devanagari" panose="02040503050201020203" pitchFamily="18" charset="0"/>
                  <a:cs typeface="Adobe Devanagari" panose="02040503050201020203" pitchFamily="18" charset="0"/>
                </a:rPr>
                <a:t> एकल परिवार</a:t>
              </a:r>
            </a:p>
          </p:txBody>
        </p:sp>
        <p:pic>
          <p:nvPicPr>
            <p:cNvPr id="120" name="Picture 119">
              <a:extLst>
                <a:ext uri="{FF2B5EF4-FFF2-40B4-BE49-F238E27FC236}">
                  <a16:creationId xmlns:a16="http://schemas.microsoft.com/office/drawing/2014/main" id="{B999F175-F09E-71B3-62A3-659DFED2BDDA}"/>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FilmGrain/>
                      </a14:imgEffect>
                      <a14:imgEffect>
                        <a14:colorTemperature colorTemp="7200"/>
                      </a14:imgEffect>
                      <a14:imgEffect>
                        <a14:brightnessContrast bright="40000"/>
                      </a14:imgEffect>
                    </a14:imgLayer>
                  </a14:imgProps>
                </a:ext>
                <a:ext uri="{28A0092B-C50C-407E-A947-70E740481C1C}">
                  <a14:useLocalDpi xmlns:a14="http://schemas.microsoft.com/office/drawing/2010/main" val="0"/>
                </a:ext>
              </a:extLst>
            </a:blip>
            <a:srcRect l="2757" t="35070" r="3163" b="34602"/>
            <a:stretch/>
          </p:blipFill>
          <p:spPr>
            <a:xfrm>
              <a:off x="4716149" y="5042804"/>
              <a:ext cx="1692728" cy="249188"/>
            </a:xfrm>
            <a:prstGeom prst="rect">
              <a:avLst/>
            </a:prstGeom>
          </p:spPr>
        </p:pic>
        <p:sp>
          <p:nvSpPr>
            <p:cNvPr id="122" name="TextBox 121">
              <a:extLst>
                <a:ext uri="{FF2B5EF4-FFF2-40B4-BE49-F238E27FC236}">
                  <a16:creationId xmlns:a16="http://schemas.microsoft.com/office/drawing/2014/main" id="{5D47B2D0-B102-1A22-2F4A-1A605801CB89}"/>
                </a:ext>
              </a:extLst>
            </p:cNvPr>
            <p:cNvSpPr txBox="1"/>
            <p:nvPr/>
          </p:nvSpPr>
          <p:spPr>
            <a:xfrm>
              <a:off x="5064253" y="5002178"/>
              <a:ext cx="1133998" cy="338554"/>
            </a:xfrm>
            <a:prstGeom prst="rect">
              <a:avLst/>
            </a:prstGeom>
            <a:noFill/>
          </p:spPr>
          <p:txBody>
            <a:bodyPr wrap="square">
              <a:spAutoFit/>
            </a:bodyPr>
            <a:lstStyle/>
            <a:p>
              <a:pPr algn="ctr"/>
              <a:r>
                <a:rPr lang="en-IN" sz="1600" b="1" dirty="0">
                  <a:solidFill>
                    <a:schemeClr val="bg1"/>
                  </a:solidFill>
                  <a:latin typeface="Adobe Devanagari" panose="02040503050201020203" pitchFamily="18" charset="0"/>
                  <a:cs typeface="Adobe Devanagari" panose="02040503050201020203" pitchFamily="18" charset="0"/>
                </a:rPr>
                <a:t>अनुभव</a:t>
              </a:r>
              <a:r>
                <a:rPr lang="hi-IN" sz="1600" b="1" dirty="0">
                  <a:solidFill>
                    <a:schemeClr val="bg1"/>
                  </a:solidFill>
                  <a:latin typeface="Adobe Devanagari" panose="02040503050201020203" pitchFamily="18" charset="0"/>
                  <a:cs typeface="Adobe Devanagari" panose="02040503050201020203" pitchFamily="18" charset="0"/>
                </a:rPr>
                <a:t> कथन </a:t>
              </a:r>
              <a:r>
                <a:rPr lang="en-IN" sz="1600" b="1" dirty="0">
                  <a:solidFill>
                    <a:schemeClr val="bg1"/>
                  </a:solidFill>
                  <a:latin typeface="Adobe Devanagari" panose="02040503050201020203" pitchFamily="18" charset="0"/>
                  <a:cs typeface="Adobe Devanagari" panose="02040503050201020203" pitchFamily="18" charset="0"/>
                </a:rPr>
                <a:t> </a:t>
              </a:r>
            </a:p>
          </p:txBody>
        </p:sp>
      </p:grpSp>
    </p:spTree>
    <p:extLst>
      <p:ext uri="{BB962C8B-B14F-4D97-AF65-F5344CB8AC3E}">
        <p14:creationId xmlns:p14="http://schemas.microsoft.com/office/powerpoint/2010/main" val="2333019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058C958-C436-B273-E4DC-07C9384CD55D}"/>
              </a:ext>
            </a:extLst>
          </p:cNvPr>
          <p:cNvGrpSpPr/>
          <p:nvPr/>
        </p:nvGrpSpPr>
        <p:grpSpPr>
          <a:xfrm>
            <a:off x="-35216" y="0"/>
            <a:ext cx="7594891" cy="10688856"/>
            <a:chOff x="-35216" y="0"/>
            <a:chExt cx="7594891" cy="10688856"/>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1" y="0"/>
              <a:ext cx="7559675"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0" y="10220645"/>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815" y="10134343"/>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15812" y="10136002"/>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2272" y="10300622"/>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1" y="0"/>
              <a:ext cx="75596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25" name="Picture 24">
              <a:extLst>
                <a:ext uri="{FF2B5EF4-FFF2-40B4-BE49-F238E27FC236}">
                  <a16:creationId xmlns:a16="http://schemas.microsoft.com/office/drawing/2014/main" id="{00B1B82A-045B-AF2E-C7B3-168E344A3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a:off x="-35216" y="417862"/>
              <a:ext cx="690847" cy="741921"/>
            </a:xfrm>
            <a:prstGeom prst="rect">
              <a:avLst/>
            </a:prstGeom>
          </p:spPr>
        </p:pic>
        <p:pic>
          <p:nvPicPr>
            <p:cNvPr id="26" name="Picture 25">
              <a:extLst>
                <a:ext uri="{FF2B5EF4-FFF2-40B4-BE49-F238E27FC236}">
                  <a16:creationId xmlns:a16="http://schemas.microsoft.com/office/drawing/2014/main" id="{B25FA50A-91C3-77ED-1D05-F8F979BEA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868827" y="402837"/>
              <a:ext cx="690847" cy="741921"/>
            </a:xfrm>
            <a:prstGeom prst="rect">
              <a:avLst/>
            </a:prstGeom>
          </p:spPr>
        </p:pic>
        <p:pic>
          <p:nvPicPr>
            <p:cNvPr id="12" name="Picture 11">
              <a:extLst>
                <a:ext uri="{FF2B5EF4-FFF2-40B4-BE49-F238E27FC236}">
                  <a16:creationId xmlns:a16="http://schemas.microsoft.com/office/drawing/2014/main" id="{ADA91BB3-749D-5D95-FB65-DDAFE457BA53}"/>
                </a:ext>
              </a:extLst>
            </p:cNvPr>
            <p:cNvPicPr>
              <a:picLocks noChangeAspect="1"/>
            </p:cNvPicPr>
            <p:nvPr/>
          </p:nvPicPr>
          <p:blipFill>
            <a:blip r:embed="rId4"/>
            <a:stretch>
              <a:fillRect/>
            </a:stretch>
          </p:blipFill>
          <p:spPr>
            <a:xfrm>
              <a:off x="5015535" y="974598"/>
              <a:ext cx="2381903" cy="2375738"/>
            </a:xfrm>
            <a:prstGeom prst="rect">
              <a:avLst/>
            </a:prstGeom>
            <a:ln w="28575">
              <a:solidFill>
                <a:srgbClr val="FF0000"/>
              </a:solidFill>
            </a:ln>
          </p:spPr>
        </p:pic>
        <p:pic>
          <p:nvPicPr>
            <p:cNvPr id="13" name="Picture 12">
              <a:extLst>
                <a:ext uri="{FF2B5EF4-FFF2-40B4-BE49-F238E27FC236}">
                  <a16:creationId xmlns:a16="http://schemas.microsoft.com/office/drawing/2014/main" id="{4FA4214B-02DE-BBC2-6C03-763C947B4813}"/>
                </a:ext>
              </a:extLst>
            </p:cNvPr>
            <p:cNvPicPr>
              <a:picLocks noChangeAspect="1"/>
            </p:cNvPicPr>
            <p:nvPr/>
          </p:nvPicPr>
          <p:blipFill rotWithShape="1">
            <a:blip r:embed="rId5"/>
            <a:srcRect l="28695" t="3070" r="29678" b="-841"/>
            <a:stretch/>
          </p:blipFill>
          <p:spPr>
            <a:xfrm>
              <a:off x="197133" y="990902"/>
              <a:ext cx="2295986" cy="2385629"/>
            </a:xfrm>
            <a:prstGeom prst="rect">
              <a:avLst/>
            </a:prstGeom>
            <a:ln w="28575">
              <a:solidFill>
                <a:srgbClr val="FF0000"/>
              </a:solidFill>
            </a:ln>
          </p:spPr>
        </p:pic>
        <p:pic>
          <p:nvPicPr>
            <p:cNvPr id="14" name="Picture 13">
              <a:extLst>
                <a:ext uri="{FF2B5EF4-FFF2-40B4-BE49-F238E27FC236}">
                  <a16:creationId xmlns:a16="http://schemas.microsoft.com/office/drawing/2014/main" id="{2CC46C85-F38C-2822-51EF-BECED081EA51}"/>
                </a:ext>
              </a:extLst>
            </p:cNvPr>
            <p:cNvPicPr>
              <a:picLocks noChangeAspect="1"/>
            </p:cNvPicPr>
            <p:nvPr/>
          </p:nvPicPr>
          <p:blipFill rotWithShape="1">
            <a:blip r:embed="rId6"/>
            <a:srcRect l="4239" t="-126" r="2711" b="1"/>
            <a:stretch/>
          </p:blipFill>
          <p:spPr>
            <a:xfrm>
              <a:off x="197134" y="3499586"/>
              <a:ext cx="2295986" cy="2348683"/>
            </a:xfrm>
            <a:prstGeom prst="rect">
              <a:avLst/>
            </a:prstGeom>
            <a:ln w="28575">
              <a:solidFill>
                <a:srgbClr val="FF0000"/>
              </a:solidFill>
            </a:ln>
          </p:spPr>
        </p:pic>
        <p:pic>
          <p:nvPicPr>
            <p:cNvPr id="17" name="Picture 16">
              <a:extLst>
                <a:ext uri="{FF2B5EF4-FFF2-40B4-BE49-F238E27FC236}">
                  <a16:creationId xmlns:a16="http://schemas.microsoft.com/office/drawing/2014/main" id="{5D541877-B298-42C8-44AB-C80F2404321B}"/>
                </a:ext>
              </a:extLst>
            </p:cNvPr>
            <p:cNvPicPr>
              <a:picLocks noChangeAspect="1"/>
            </p:cNvPicPr>
            <p:nvPr/>
          </p:nvPicPr>
          <p:blipFill rotWithShape="1">
            <a:blip r:embed="rId7">
              <a:extLst>
                <a:ext uri="{28A0092B-C50C-407E-A947-70E740481C1C}">
                  <a14:useLocalDpi xmlns:a14="http://schemas.microsoft.com/office/drawing/2010/main" val="0"/>
                </a:ext>
              </a:extLst>
            </a:blip>
            <a:srcRect l="12347" t="23750" r="24060" b="12745"/>
            <a:stretch/>
          </p:blipFill>
          <p:spPr>
            <a:xfrm>
              <a:off x="2652152" y="953140"/>
              <a:ext cx="2195453" cy="2398231"/>
            </a:xfrm>
            <a:prstGeom prst="rect">
              <a:avLst/>
            </a:prstGeom>
            <a:ln w="28575">
              <a:solidFill>
                <a:srgbClr val="FF0000"/>
              </a:solidFill>
            </a:ln>
          </p:spPr>
        </p:pic>
        <p:sp>
          <p:nvSpPr>
            <p:cNvPr id="18" name="TextBox 17">
              <a:extLst>
                <a:ext uri="{FF2B5EF4-FFF2-40B4-BE49-F238E27FC236}">
                  <a16:creationId xmlns:a16="http://schemas.microsoft.com/office/drawing/2014/main" id="{684508F5-E1ED-9FB6-1FC1-7A5F93AAE3D8}"/>
                </a:ext>
              </a:extLst>
            </p:cNvPr>
            <p:cNvSpPr txBox="1"/>
            <p:nvPr/>
          </p:nvSpPr>
          <p:spPr>
            <a:xfrm>
              <a:off x="4847605" y="3486350"/>
              <a:ext cx="2561997" cy="2462213"/>
            </a:xfrm>
            <a:prstGeom prst="rect">
              <a:avLst/>
            </a:prstGeom>
            <a:noFill/>
          </p:spPr>
          <p:txBody>
            <a:bodyPr wrap="square">
              <a:spAutoFit/>
            </a:bodyPr>
            <a:lstStyle/>
            <a:p>
              <a:pPr marL="342900" indent="-342900" algn="just">
                <a:buFont typeface="Arial" panose="020B0604020202020204" pitchFamily="34" charset="0"/>
                <a:buChar char="•"/>
              </a:pPr>
              <a:r>
                <a:rPr lang="hi-IN" sz="1400" dirty="0">
                  <a:latin typeface="Adobe Devanagari" panose="02040503050201020203" pitchFamily="18" charset="0"/>
                  <a:cs typeface="Adobe Devanagari" panose="02040503050201020203" pitchFamily="18" charset="0"/>
                </a:rPr>
                <a:t>लगभग </a:t>
              </a:r>
              <a:r>
                <a:rPr lang="en-US" sz="1400" dirty="0">
                  <a:latin typeface="Adobe Devanagari" panose="02040503050201020203" pitchFamily="18" charset="0"/>
                  <a:cs typeface="Adobe Devanagari" panose="02040503050201020203" pitchFamily="18" charset="0"/>
                </a:rPr>
                <a:t>40-45</a:t>
              </a:r>
              <a:r>
                <a:rPr lang="hi-IN" sz="1400" dirty="0">
                  <a:latin typeface="Adobe Devanagari" panose="02040503050201020203" pitchFamily="18" charset="0"/>
                  <a:cs typeface="Adobe Devanagari" panose="02040503050201020203" pitchFamily="18" charset="0"/>
                </a:rPr>
                <a:t> सदस्य उपस्थित रहें</a:t>
              </a:r>
            </a:p>
            <a:p>
              <a:pPr marL="342900" indent="-342900" algn="just">
                <a:buFont typeface="Arial" panose="020B0604020202020204" pitchFamily="34" charset="0"/>
                <a:buChar char="•"/>
              </a:pPr>
              <a:r>
                <a:rPr lang="hi-IN" sz="1400" dirty="0">
                  <a:latin typeface="Adobe Devanagari" panose="02040503050201020203" pitchFamily="18" charset="0"/>
                  <a:cs typeface="Adobe Devanagari" panose="02040503050201020203" pitchFamily="18" charset="0"/>
                </a:rPr>
                <a:t>एकल बच्चों द्वारा खेल खेल में गिनती और</a:t>
              </a:r>
              <a:r>
                <a:rPr lang="en-IN" sz="1400" dirty="0">
                  <a:latin typeface="Adobe Devanagari" panose="02040503050201020203" pitchFamily="18" charset="0"/>
                  <a:cs typeface="Adobe Devanagari" panose="02040503050201020203" pitchFamily="18" charset="0"/>
                </a:rPr>
                <a:t> </a:t>
              </a:r>
              <a:r>
                <a:rPr lang="hi-IN" sz="1400" dirty="0">
                  <a:latin typeface="Adobe Devanagari" panose="02040503050201020203" pitchFamily="18" charset="0"/>
                  <a:cs typeface="Adobe Devanagari" panose="02040503050201020203" pitchFamily="18" charset="0"/>
                </a:rPr>
                <a:t>पहाड़ा सुनाया गया</a:t>
              </a:r>
              <a:r>
                <a:rPr lang="hi-IN" sz="1400" dirty="0">
                  <a:latin typeface="Adobe Devanagari" panose="02040503050201020203" pitchFamily="18" charset="0"/>
                  <a:ea typeface="Calibri" panose="020F0502020204030204" pitchFamily="34" charset="0"/>
                  <a:cs typeface="Adobe Devanagari" panose="02040503050201020203" pitchFamily="18" charset="0"/>
                </a:rPr>
                <a:t>।</a:t>
              </a:r>
              <a:r>
                <a:rPr lang="hi-IN" sz="1400" dirty="0">
                  <a:latin typeface="Adobe Devanagari" panose="02040503050201020203" pitchFamily="18" charset="0"/>
                  <a:cs typeface="Adobe Devanagari" panose="02040503050201020203" pitchFamily="18" charset="0"/>
                </a:rPr>
                <a:t> </a:t>
              </a:r>
            </a:p>
            <a:p>
              <a:pPr marL="342900" indent="-342900" algn="just">
                <a:buFont typeface="Arial" panose="020B0604020202020204" pitchFamily="34" charset="0"/>
                <a:buChar char="•"/>
              </a:pPr>
              <a:r>
                <a:rPr lang="hi-IN" sz="1400" dirty="0">
                  <a:latin typeface="Adobe Devanagari" panose="02040503050201020203" pitchFamily="18" charset="0"/>
                  <a:cs typeface="Adobe Devanagari" panose="02040503050201020203" pitchFamily="18" charset="0"/>
                </a:rPr>
                <a:t>एकल की बहनों ने अपने अनुभव साझा किया</a:t>
              </a:r>
              <a:r>
                <a:rPr lang="hi-IN" sz="1400" dirty="0">
                  <a:latin typeface="Adobe Devanagari" panose="02040503050201020203" pitchFamily="18" charset="0"/>
                  <a:ea typeface="Calibri" panose="020F0502020204030204" pitchFamily="34" charset="0"/>
                  <a:cs typeface="Adobe Devanagari" panose="02040503050201020203" pitchFamily="18" charset="0"/>
                </a:rPr>
                <a:t> ।</a:t>
              </a:r>
              <a:r>
                <a:rPr lang="hi-IN" sz="1400" dirty="0">
                  <a:latin typeface="Adobe Devanagari" panose="02040503050201020203" pitchFamily="18" charset="0"/>
                  <a:cs typeface="Adobe Devanagari" panose="02040503050201020203" pitchFamily="18" charset="0"/>
                </a:rPr>
                <a:t>   </a:t>
              </a:r>
            </a:p>
            <a:p>
              <a:pPr marL="342900" indent="-342900" algn="just">
                <a:buFont typeface="Arial" panose="020B0604020202020204" pitchFamily="34" charset="0"/>
                <a:buChar char="•"/>
              </a:pPr>
              <a:r>
                <a:rPr lang="hi-IN" sz="1400" dirty="0">
                  <a:latin typeface="Adobe Devanagari" panose="02040503050201020203" pitchFamily="18" charset="0"/>
                  <a:cs typeface="Adobe Devanagari" panose="02040503050201020203" pitchFamily="18" charset="0"/>
                </a:rPr>
                <a:t>केन्द्रीय एवं चैप्टर कार्य समीक्षा की गई </a:t>
              </a:r>
            </a:p>
            <a:p>
              <a:pPr marL="342900" indent="-342900" algn="just">
                <a:buFont typeface="Arial" panose="020B0604020202020204" pitchFamily="34" charset="0"/>
                <a:buChar char="•"/>
              </a:pPr>
              <a:r>
                <a:rPr lang="hi-IN" sz="1400" dirty="0">
                  <a:latin typeface="Adobe Devanagari" panose="02040503050201020203" pitchFamily="18" charset="0"/>
                  <a:cs typeface="Adobe Devanagari" panose="02040503050201020203" pitchFamily="18" charset="0"/>
                </a:rPr>
                <a:t>विचार विमर्श- मंदिरों में फूल माला एवं अन्य चढ़ावे पर योजनायें ( श्रीमती अनु गुप्ता जी द्वारा, पश्चिमी दिल्ली चैप्टर)</a:t>
              </a:r>
            </a:p>
            <a:p>
              <a:pPr marL="342900" indent="-342900" algn="just">
                <a:buFont typeface="Arial" panose="020B0604020202020204" pitchFamily="34" charset="0"/>
                <a:buChar char="•"/>
              </a:pPr>
              <a:r>
                <a:rPr lang="hi-IN" sz="1400" dirty="0">
                  <a:latin typeface="Adobe Devanagari" panose="02040503050201020203" pitchFamily="18" charset="0"/>
                  <a:cs typeface="Adobe Devanagari" panose="02040503050201020203" pitchFamily="18" charset="0"/>
                </a:rPr>
                <a:t>वर्फ की चादर ओढ़े हुए पहाड़ों की मनमोहक वनयात्रा</a:t>
              </a:r>
              <a:r>
                <a:rPr lang="hi-IN" sz="1400" dirty="0">
                  <a:latin typeface="Adobe Devanagari" panose="02040503050201020203" pitchFamily="18" charset="0"/>
                  <a:ea typeface="Calibri" panose="020F0502020204030204" pitchFamily="34" charset="0"/>
                  <a:cs typeface="Adobe Devanagari" panose="02040503050201020203" pitchFamily="18" charset="0"/>
                </a:rPr>
                <a:t> ।</a:t>
              </a:r>
              <a:r>
                <a:rPr lang="hi-IN" sz="1400" dirty="0">
                  <a:latin typeface="Adobe Devanagari" panose="02040503050201020203" pitchFamily="18" charset="0"/>
                  <a:cs typeface="Adobe Devanagari" panose="02040503050201020203" pitchFamily="18" charset="0"/>
                </a:rPr>
                <a:t>  </a:t>
              </a:r>
              <a:endParaRPr lang="en-IN" sz="1400" dirty="0"/>
            </a:p>
          </p:txBody>
        </p:sp>
        <p:sp>
          <p:nvSpPr>
            <p:cNvPr id="19" name="Rectangle: Rounded Corners 18">
              <a:extLst>
                <a:ext uri="{FF2B5EF4-FFF2-40B4-BE49-F238E27FC236}">
                  <a16:creationId xmlns:a16="http://schemas.microsoft.com/office/drawing/2014/main" id="{82E09399-819D-9276-3FC7-91B3053A6388}"/>
                </a:ext>
              </a:extLst>
            </p:cNvPr>
            <p:cNvSpPr/>
            <p:nvPr/>
          </p:nvSpPr>
          <p:spPr>
            <a:xfrm>
              <a:off x="587579" y="519297"/>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8DC0645-B66D-E386-E16A-91DC3326BE14}"/>
                </a:ext>
              </a:extLst>
            </p:cNvPr>
            <p:cNvSpPr txBox="1"/>
            <p:nvPr/>
          </p:nvSpPr>
          <p:spPr>
            <a:xfrm>
              <a:off x="1227278" y="479472"/>
              <a:ext cx="5705213" cy="454612"/>
            </a:xfrm>
            <a:prstGeom prst="rect">
              <a:avLst/>
            </a:prstGeom>
            <a:noFill/>
          </p:spPr>
          <p:txBody>
            <a:bodyPr wrap="square">
              <a:spAutoFit/>
            </a:bodyPr>
            <a:lstStyle/>
            <a:p>
              <a:pPr algn="just">
                <a:lnSpc>
                  <a:spcPct val="107000"/>
                </a:lnSpc>
              </a:pPr>
              <a:r>
                <a:rPr lang="hi-IN" sz="22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दक्षिणी हिमाचल संभाग : बैठक एवं बर्फीली वनयात्रा (ऑनलाइन )</a:t>
              </a:r>
            </a:p>
          </p:txBody>
        </p:sp>
        <p:pic>
          <p:nvPicPr>
            <p:cNvPr id="21" name="Picture 20">
              <a:extLst>
                <a:ext uri="{FF2B5EF4-FFF2-40B4-BE49-F238E27FC236}">
                  <a16:creationId xmlns:a16="http://schemas.microsoft.com/office/drawing/2014/main" id="{B06AC862-6DCC-BB09-9941-05C1D248AD9A}"/>
                </a:ext>
              </a:extLst>
            </p:cNvPr>
            <p:cNvPicPr>
              <a:picLocks noChangeAspect="1"/>
            </p:cNvPicPr>
            <p:nvPr/>
          </p:nvPicPr>
          <p:blipFill>
            <a:blip r:embed="rId8"/>
            <a:stretch>
              <a:fillRect/>
            </a:stretch>
          </p:blipFill>
          <p:spPr>
            <a:xfrm>
              <a:off x="2652151" y="3499586"/>
              <a:ext cx="2195454" cy="2348684"/>
            </a:xfrm>
            <a:prstGeom prst="rect">
              <a:avLst/>
            </a:prstGeom>
            <a:ln w="28575">
              <a:solidFill>
                <a:srgbClr val="FF0000"/>
              </a:solidFill>
            </a:ln>
          </p:spPr>
        </p:pic>
        <p:sp>
          <p:nvSpPr>
            <p:cNvPr id="22" name="Rectangle: Rounded Corners 21">
              <a:extLst>
                <a:ext uri="{FF2B5EF4-FFF2-40B4-BE49-F238E27FC236}">
                  <a16:creationId xmlns:a16="http://schemas.microsoft.com/office/drawing/2014/main" id="{D92B503E-43F6-A4A2-38A1-70D28DB8596A}"/>
                </a:ext>
              </a:extLst>
            </p:cNvPr>
            <p:cNvSpPr/>
            <p:nvPr/>
          </p:nvSpPr>
          <p:spPr>
            <a:xfrm>
              <a:off x="587579" y="5933192"/>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8" name="Picture 27">
              <a:extLst>
                <a:ext uri="{FF2B5EF4-FFF2-40B4-BE49-F238E27FC236}">
                  <a16:creationId xmlns:a16="http://schemas.microsoft.com/office/drawing/2014/main" id="{0917FDBD-CB61-088E-EE10-A71F20F5E6D0}"/>
                </a:ext>
              </a:extLst>
            </p:cNvPr>
            <p:cNvPicPr>
              <a:picLocks noChangeAspect="1"/>
            </p:cNvPicPr>
            <p:nvPr/>
          </p:nvPicPr>
          <p:blipFill rotWithShape="1">
            <a:blip r:embed="rId9"/>
            <a:srcRect l="28314" t="3548" r="32718" b="1"/>
            <a:stretch/>
          </p:blipFill>
          <p:spPr>
            <a:xfrm>
              <a:off x="187080" y="6422868"/>
              <a:ext cx="2024353" cy="1930556"/>
            </a:xfrm>
            <a:prstGeom prst="roundRect">
              <a:avLst>
                <a:gd name="adj" fmla="val 0"/>
              </a:avLst>
            </a:prstGeom>
            <a:ln w="28575">
              <a:solidFill>
                <a:srgbClr val="FF0000"/>
              </a:solidFill>
            </a:ln>
          </p:spPr>
        </p:pic>
        <p:sp>
          <p:nvSpPr>
            <p:cNvPr id="29" name="TextBox 28">
              <a:extLst>
                <a:ext uri="{FF2B5EF4-FFF2-40B4-BE49-F238E27FC236}">
                  <a16:creationId xmlns:a16="http://schemas.microsoft.com/office/drawing/2014/main" id="{F2D5B87C-1587-91E3-D219-66B5FB70CB93}"/>
                </a:ext>
              </a:extLst>
            </p:cNvPr>
            <p:cNvSpPr txBox="1"/>
            <p:nvPr/>
          </p:nvSpPr>
          <p:spPr>
            <a:xfrm>
              <a:off x="4480921" y="8624455"/>
              <a:ext cx="2983691" cy="1323439"/>
            </a:xfrm>
            <a:prstGeom prst="rect">
              <a:avLst/>
            </a:prstGeom>
            <a:noFill/>
          </p:spPr>
          <p:txBody>
            <a:bodyPr wrap="square">
              <a:spAutoFit/>
            </a:bodyPr>
            <a:lstStyle/>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लगभग 350 सदस्य उपस्थित रहें</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endParaRPr lang="en-IN" sz="1600" dirty="0">
                <a:latin typeface="Adobe Devanagari" panose="02040503050201020203" pitchFamily="18" charset="0"/>
                <a:cs typeface="Adobe Devanagari" panose="02040503050201020203" pitchFamily="18" charset="0"/>
              </a:endParaRP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सैनिकों का सम्मान किया गया</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endParaRPr lang="hi-IN" sz="1600" dirty="0">
                <a:latin typeface="Adobe Devanagari" panose="02040503050201020203" pitchFamily="18" charset="0"/>
                <a:cs typeface="Adobe Devanagari" panose="02040503050201020203" pitchFamily="18" charset="0"/>
              </a:endParaRP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एकल बच्चों द्वारा सांस्कृतिक प्रस्तुति की गई</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r>
                <a:rPr lang="hi-IN" sz="1600" dirty="0">
                  <a:latin typeface="Adobe Devanagari" panose="02040503050201020203" pitchFamily="18" charset="0"/>
                  <a:cs typeface="Adobe Devanagari" panose="02040503050201020203" pitchFamily="18" charset="0"/>
                </a:rPr>
                <a:t> </a:t>
              </a: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एकल से जुड़े हुए लोगों ने अपना अनुभव साझा किया</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r>
                <a:rPr lang="hi-IN" sz="1600" dirty="0">
                  <a:latin typeface="Adobe Devanagari" panose="02040503050201020203" pitchFamily="18" charset="0"/>
                  <a:cs typeface="Adobe Devanagari" panose="02040503050201020203" pitchFamily="18" charset="0"/>
                </a:rPr>
                <a:t>    </a:t>
              </a:r>
            </a:p>
          </p:txBody>
        </p:sp>
        <p:sp>
          <p:nvSpPr>
            <p:cNvPr id="30" name="TextBox 29">
              <a:extLst>
                <a:ext uri="{FF2B5EF4-FFF2-40B4-BE49-F238E27FC236}">
                  <a16:creationId xmlns:a16="http://schemas.microsoft.com/office/drawing/2014/main" id="{8AA499F8-6B4F-3384-AFCA-520476E95A16}"/>
                </a:ext>
              </a:extLst>
            </p:cNvPr>
            <p:cNvSpPr txBox="1"/>
            <p:nvPr/>
          </p:nvSpPr>
          <p:spPr>
            <a:xfrm>
              <a:off x="1318434" y="5862247"/>
              <a:ext cx="5237845" cy="487506"/>
            </a:xfrm>
            <a:prstGeom prst="rect">
              <a:avLst/>
            </a:prstGeom>
            <a:noFill/>
          </p:spPr>
          <p:txBody>
            <a:bodyPr wrap="square">
              <a:spAutoFit/>
            </a:bodyPr>
            <a:lstStyle/>
            <a:p>
              <a:pPr algn="just">
                <a:lnSpc>
                  <a:spcPct val="107000"/>
                </a:lnSpc>
              </a:pPr>
              <a:r>
                <a:rPr lang="hi-IN" sz="24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उत्तरी हिमाचल संभाग </a:t>
              </a:r>
              <a:r>
                <a:rPr lang="en-IN" sz="24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a:t>
              </a:r>
              <a:r>
                <a:rPr lang="hi-IN" sz="24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 सैनिक सम्मान </a:t>
              </a:r>
              <a:r>
                <a:rPr lang="hi-IN" sz="2400" b="1" dirty="0">
                  <a:ln w="6600">
                    <a:solidFill>
                      <a:schemeClr val="accent2"/>
                    </a:solidFill>
                    <a:prstDash val="solid"/>
                  </a:ln>
                  <a:solidFill>
                    <a:schemeClr val="bg1"/>
                  </a:solidFill>
                  <a:effectLst>
                    <a:outerShdw dist="38100" dir="2700000" algn="tl" rotWithShape="0">
                      <a:schemeClr val="accent2"/>
                    </a:outerShdw>
                  </a:effectLst>
                  <a:latin typeface="Adobe Devanagari" panose="02040503050201020203" pitchFamily="18" charset="0"/>
                  <a:ea typeface="Calibri" panose="020F0502020204030204" pitchFamily="34" charset="0"/>
                  <a:cs typeface="Adobe Devanagari" panose="02040503050201020203" pitchFamily="18" charset="0"/>
                </a:rPr>
                <a:t>एवं</a:t>
              </a:r>
              <a:r>
                <a:rPr lang="hi-IN" sz="24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 गणतंत्र दिवस </a:t>
              </a:r>
            </a:p>
          </p:txBody>
        </p:sp>
        <p:pic>
          <p:nvPicPr>
            <p:cNvPr id="31" name="Picture 30">
              <a:extLst>
                <a:ext uri="{FF2B5EF4-FFF2-40B4-BE49-F238E27FC236}">
                  <a16:creationId xmlns:a16="http://schemas.microsoft.com/office/drawing/2014/main" id="{5D4FC6EA-AF5C-F22F-46A2-F707986032C8}"/>
                </a:ext>
              </a:extLst>
            </p:cNvPr>
            <p:cNvPicPr>
              <a:picLocks noChangeAspect="1"/>
            </p:cNvPicPr>
            <p:nvPr/>
          </p:nvPicPr>
          <p:blipFill>
            <a:blip r:embed="rId10"/>
            <a:stretch>
              <a:fillRect/>
            </a:stretch>
          </p:blipFill>
          <p:spPr>
            <a:xfrm>
              <a:off x="4506271" y="6404897"/>
              <a:ext cx="2865231" cy="1933456"/>
            </a:xfrm>
            <a:prstGeom prst="rect">
              <a:avLst/>
            </a:prstGeom>
            <a:ln w="28575">
              <a:solidFill>
                <a:srgbClr val="C00000"/>
              </a:solidFill>
            </a:ln>
          </p:spPr>
        </p:pic>
        <p:pic>
          <p:nvPicPr>
            <p:cNvPr id="32" name="Picture 31">
              <a:extLst>
                <a:ext uri="{FF2B5EF4-FFF2-40B4-BE49-F238E27FC236}">
                  <a16:creationId xmlns:a16="http://schemas.microsoft.com/office/drawing/2014/main" id="{0D0EBD8E-B8A2-4EA8-B629-D64E9925A7A3}"/>
                </a:ext>
              </a:extLst>
            </p:cNvPr>
            <p:cNvPicPr>
              <a:picLocks noChangeAspect="1"/>
            </p:cNvPicPr>
            <p:nvPr/>
          </p:nvPicPr>
          <p:blipFill rotWithShape="1">
            <a:blip r:embed="rId11"/>
            <a:srcRect l="23081" t="3498" r="25186" b="-1405"/>
            <a:stretch/>
          </p:blipFill>
          <p:spPr>
            <a:xfrm>
              <a:off x="2361507" y="6422868"/>
              <a:ext cx="2024353" cy="1930556"/>
            </a:xfrm>
            <a:prstGeom prst="rect">
              <a:avLst/>
            </a:prstGeom>
            <a:ln w="28575">
              <a:solidFill>
                <a:srgbClr val="FF0000"/>
              </a:solidFill>
            </a:ln>
          </p:spPr>
        </p:pic>
        <p:pic>
          <p:nvPicPr>
            <p:cNvPr id="33" name="Picture 32">
              <a:extLst>
                <a:ext uri="{FF2B5EF4-FFF2-40B4-BE49-F238E27FC236}">
                  <a16:creationId xmlns:a16="http://schemas.microsoft.com/office/drawing/2014/main" id="{AEE8BC59-F66B-63A1-18A4-AA3BDF751056}"/>
                </a:ext>
              </a:extLst>
            </p:cNvPr>
            <p:cNvPicPr>
              <a:picLocks noChangeAspect="1"/>
            </p:cNvPicPr>
            <p:nvPr/>
          </p:nvPicPr>
          <p:blipFill>
            <a:blip r:embed="rId12"/>
            <a:stretch>
              <a:fillRect/>
            </a:stretch>
          </p:blipFill>
          <p:spPr>
            <a:xfrm>
              <a:off x="182312" y="8490987"/>
              <a:ext cx="2024353" cy="1669013"/>
            </a:xfrm>
            <a:prstGeom prst="rect">
              <a:avLst/>
            </a:prstGeom>
            <a:ln w="28575">
              <a:solidFill>
                <a:srgbClr val="FF0000"/>
              </a:solidFill>
            </a:ln>
          </p:spPr>
        </p:pic>
        <p:pic>
          <p:nvPicPr>
            <p:cNvPr id="36" name="Picture 35">
              <a:extLst>
                <a:ext uri="{FF2B5EF4-FFF2-40B4-BE49-F238E27FC236}">
                  <a16:creationId xmlns:a16="http://schemas.microsoft.com/office/drawing/2014/main" id="{B16746D0-32F1-3848-0D72-6C56C3D59F29}"/>
                </a:ext>
              </a:extLst>
            </p:cNvPr>
            <p:cNvPicPr>
              <a:picLocks noChangeAspect="1"/>
            </p:cNvPicPr>
            <p:nvPr/>
          </p:nvPicPr>
          <p:blipFill>
            <a:blip r:embed="rId13"/>
            <a:stretch>
              <a:fillRect/>
            </a:stretch>
          </p:blipFill>
          <p:spPr>
            <a:xfrm>
              <a:off x="2361507" y="8476479"/>
              <a:ext cx="2024353" cy="1683221"/>
            </a:xfrm>
            <a:prstGeom prst="rect">
              <a:avLst/>
            </a:prstGeom>
            <a:ln w="28575">
              <a:solidFill>
                <a:srgbClr val="FF0000"/>
              </a:solidFill>
            </a:ln>
          </p:spPr>
        </p:pic>
      </p:grpSp>
    </p:spTree>
    <p:extLst>
      <p:ext uri="{BB962C8B-B14F-4D97-AF65-F5344CB8AC3E}">
        <p14:creationId xmlns:p14="http://schemas.microsoft.com/office/powerpoint/2010/main" val="1509051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64BB8F0-6E02-5851-B423-67A40190CC08}"/>
              </a:ext>
            </a:extLst>
          </p:cNvPr>
          <p:cNvGrpSpPr/>
          <p:nvPr/>
        </p:nvGrpSpPr>
        <p:grpSpPr>
          <a:xfrm>
            <a:off x="-16151" y="0"/>
            <a:ext cx="7616469" cy="10688856"/>
            <a:chOff x="-16151" y="0"/>
            <a:chExt cx="7616469" cy="10688856"/>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1" y="0"/>
              <a:ext cx="7559675"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0" y="10220645"/>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815" y="10134343"/>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15812" y="10136002"/>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2272" y="10300622"/>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1" y="0"/>
              <a:ext cx="75596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44" name="Picture 43">
              <a:extLst>
                <a:ext uri="{FF2B5EF4-FFF2-40B4-BE49-F238E27FC236}">
                  <a16:creationId xmlns:a16="http://schemas.microsoft.com/office/drawing/2014/main" id="{50469D1D-CC15-E3A1-8426-E2771E58D0B9}"/>
                </a:ext>
              </a:extLst>
            </p:cNvPr>
            <p:cNvPicPr>
              <a:picLocks noChangeAspect="1"/>
            </p:cNvPicPr>
            <p:nvPr/>
          </p:nvPicPr>
          <p:blipFill>
            <a:blip r:embed="rId3"/>
            <a:stretch>
              <a:fillRect/>
            </a:stretch>
          </p:blipFill>
          <p:spPr>
            <a:xfrm>
              <a:off x="5372203" y="3189580"/>
              <a:ext cx="2055957" cy="1964949"/>
            </a:xfrm>
            <a:prstGeom prst="rect">
              <a:avLst/>
            </a:prstGeom>
          </p:spPr>
        </p:pic>
        <p:pic>
          <p:nvPicPr>
            <p:cNvPr id="45" name="Picture 44">
              <a:extLst>
                <a:ext uri="{FF2B5EF4-FFF2-40B4-BE49-F238E27FC236}">
                  <a16:creationId xmlns:a16="http://schemas.microsoft.com/office/drawing/2014/main" id="{78546E9F-9A62-026C-9041-A621516D4C29}"/>
                </a:ext>
              </a:extLst>
            </p:cNvPr>
            <p:cNvPicPr>
              <a:picLocks noChangeAspect="1"/>
            </p:cNvPicPr>
            <p:nvPr/>
          </p:nvPicPr>
          <p:blipFill>
            <a:blip r:embed="rId4"/>
            <a:stretch>
              <a:fillRect/>
            </a:stretch>
          </p:blipFill>
          <p:spPr>
            <a:xfrm>
              <a:off x="3748250" y="1100428"/>
              <a:ext cx="3679910" cy="2006377"/>
            </a:xfrm>
            <a:prstGeom prst="rect">
              <a:avLst/>
            </a:prstGeom>
          </p:spPr>
        </p:pic>
        <p:pic>
          <p:nvPicPr>
            <p:cNvPr id="46" name="Picture 45">
              <a:extLst>
                <a:ext uri="{FF2B5EF4-FFF2-40B4-BE49-F238E27FC236}">
                  <a16:creationId xmlns:a16="http://schemas.microsoft.com/office/drawing/2014/main" id="{BFD79CD8-EA61-BEBE-E05D-E8FA49A9A68A}"/>
                </a:ext>
              </a:extLst>
            </p:cNvPr>
            <p:cNvPicPr>
              <a:picLocks noChangeAspect="1"/>
            </p:cNvPicPr>
            <p:nvPr/>
          </p:nvPicPr>
          <p:blipFill>
            <a:blip r:embed="rId5"/>
            <a:stretch>
              <a:fillRect/>
            </a:stretch>
          </p:blipFill>
          <p:spPr>
            <a:xfrm>
              <a:off x="163724" y="3170466"/>
              <a:ext cx="3340582" cy="1988840"/>
            </a:xfrm>
            <a:prstGeom prst="rect">
              <a:avLst/>
            </a:prstGeom>
          </p:spPr>
        </p:pic>
        <p:pic>
          <p:nvPicPr>
            <p:cNvPr id="47" name="Picture 46">
              <a:extLst>
                <a:ext uri="{FF2B5EF4-FFF2-40B4-BE49-F238E27FC236}">
                  <a16:creationId xmlns:a16="http://schemas.microsoft.com/office/drawing/2014/main" id="{CC95ED0D-8A2E-7CAB-9052-1438D31AE089}"/>
                </a:ext>
              </a:extLst>
            </p:cNvPr>
            <p:cNvPicPr>
              <a:picLocks noChangeAspect="1"/>
            </p:cNvPicPr>
            <p:nvPr/>
          </p:nvPicPr>
          <p:blipFill>
            <a:blip r:embed="rId6"/>
            <a:stretch>
              <a:fillRect/>
            </a:stretch>
          </p:blipFill>
          <p:spPr>
            <a:xfrm>
              <a:off x="138077" y="1076718"/>
              <a:ext cx="3402133" cy="2006377"/>
            </a:xfrm>
            <a:prstGeom prst="rect">
              <a:avLst/>
            </a:prstGeom>
          </p:spPr>
        </p:pic>
        <p:pic>
          <p:nvPicPr>
            <p:cNvPr id="48" name="Picture 47">
              <a:extLst>
                <a:ext uri="{FF2B5EF4-FFF2-40B4-BE49-F238E27FC236}">
                  <a16:creationId xmlns:a16="http://schemas.microsoft.com/office/drawing/2014/main" id="{2E6024C5-61B0-8EEF-8663-58D6175DBD3F}"/>
                </a:ext>
              </a:extLst>
            </p:cNvPr>
            <p:cNvPicPr>
              <a:picLocks noChangeAspect="1"/>
            </p:cNvPicPr>
            <p:nvPr/>
          </p:nvPicPr>
          <p:blipFill rotWithShape="1">
            <a:blip r:embed="rId7"/>
            <a:srcRect t="16587"/>
            <a:stretch/>
          </p:blipFill>
          <p:spPr>
            <a:xfrm>
              <a:off x="3583166" y="3186782"/>
              <a:ext cx="1758557" cy="1985761"/>
            </a:xfrm>
            <a:prstGeom prst="rect">
              <a:avLst/>
            </a:prstGeom>
          </p:spPr>
        </p:pic>
        <p:sp>
          <p:nvSpPr>
            <p:cNvPr id="51" name="TextBox 50">
              <a:extLst>
                <a:ext uri="{FF2B5EF4-FFF2-40B4-BE49-F238E27FC236}">
                  <a16:creationId xmlns:a16="http://schemas.microsoft.com/office/drawing/2014/main" id="{07230F2A-9B2D-23DD-7FFA-86E85B8B3A06}"/>
                </a:ext>
              </a:extLst>
            </p:cNvPr>
            <p:cNvSpPr txBox="1"/>
            <p:nvPr/>
          </p:nvSpPr>
          <p:spPr>
            <a:xfrm>
              <a:off x="-16151" y="5257186"/>
              <a:ext cx="7419579" cy="584775"/>
            </a:xfrm>
            <a:prstGeom prst="rect">
              <a:avLst/>
            </a:prstGeom>
            <a:noFill/>
          </p:spPr>
          <p:txBody>
            <a:bodyPr wrap="square">
              <a:spAutoFit/>
            </a:bodyPr>
            <a:lstStyle/>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लगभग </a:t>
              </a:r>
              <a:r>
                <a:rPr lang="en-IN" sz="1600" dirty="0">
                  <a:latin typeface="Adobe Devanagari" panose="02040503050201020203" pitchFamily="18" charset="0"/>
                  <a:cs typeface="Adobe Devanagari" panose="02040503050201020203" pitchFamily="18" charset="0"/>
                </a:rPr>
                <a:t>100</a:t>
              </a:r>
              <a:r>
                <a:rPr lang="hi-IN" sz="1600" dirty="0">
                  <a:latin typeface="Adobe Devanagari" panose="02040503050201020203" pitchFamily="18" charset="0"/>
                  <a:cs typeface="Adobe Devanagari" panose="02040503050201020203" pitchFamily="18" charset="0"/>
                </a:rPr>
                <a:t> सदस्य उपस्थित रहें</a:t>
              </a:r>
              <a:r>
                <a:rPr lang="hi-IN" sz="1600" dirty="0">
                  <a:latin typeface="Adobe Devanagari" panose="02040503050201020203" pitchFamily="18" charset="0"/>
                  <a:ea typeface="Calibri" panose="020F0502020204030204" pitchFamily="34" charset="0"/>
                  <a:cs typeface="Adobe Devanagari" panose="02040503050201020203" pitchFamily="18" charset="0"/>
                </a:rPr>
                <a:t> ।  </a:t>
              </a:r>
              <a:r>
                <a:rPr lang="hi-IN" sz="1600" dirty="0">
                  <a:latin typeface="Adobe Devanagari" panose="02040503050201020203" pitchFamily="18" charset="0"/>
                  <a:cs typeface="Adobe Devanagari" panose="02040503050201020203" pitchFamily="18" charset="0"/>
                </a:rPr>
                <a:t>एकल बच्चों द्वारा</a:t>
              </a:r>
              <a:r>
                <a:rPr lang="en-IN" sz="1600" dirty="0">
                  <a:latin typeface="Adobe Devanagari" panose="02040503050201020203" pitchFamily="18" charset="0"/>
                  <a:cs typeface="Adobe Devanagari" panose="02040503050201020203" pitchFamily="18" charset="0"/>
                </a:rPr>
                <a:t> </a:t>
              </a:r>
              <a:r>
                <a:rPr lang="hi-IN" sz="1600" dirty="0">
                  <a:latin typeface="Adobe Devanagari" panose="02040503050201020203" pitchFamily="18" charset="0"/>
                  <a:cs typeface="Adobe Devanagari" panose="02040503050201020203" pitchFamily="18" charset="0"/>
                </a:rPr>
                <a:t>देशभक्ति गीत एवं नृत्य प्रस्तुत किया  गया</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r>
                <a:rPr lang="hi-IN" sz="1600" dirty="0">
                  <a:latin typeface="Adobe Devanagari" panose="02040503050201020203" pitchFamily="18" charset="0"/>
                  <a:cs typeface="Adobe Devanagari" panose="02040503050201020203" pitchFamily="18" charset="0"/>
                </a:rPr>
                <a:t>  एकल की बहनों ने अपने अनुभव साझा किया</a:t>
              </a:r>
              <a:r>
                <a:rPr lang="hi-IN" sz="1600" dirty="0">
                  <a:latin typeface="Adobe Devanagari" panose="02040503050201020203" pitchFamily="18" charset="0"/>
                  <a:ea typeface="Calibri" panose="020F0502020204030204" pitchFamily="34" charset="0"/>
                  <a:cs typeface="Adobe Devanagari" panose="02040503050201020203" pitchFamily="18" charset="0"/>
                </a:rPr>
                <a:t> ।</a:t>
              </a:r>
              <a:r>
                <a:rPr lang="hi-IN" sz="1600" dirty="0">
                  <a:latin typeface="Adobe Devanagari" panose="02040503050201020203" pitchFamily="18" charset="0"/>
                  <a:cs typeface="Adobe Devanagari" panose="02040503050201020203" pitchFamily="18" charset="0"/>
                </a:rPr>
                <a:t>   केन्द्रीय एवं चैप्टर कार्य समीक्षा की गई</a:t>
              </a:r>
              <a:r>
                <a:rPr lang="hi-IN" sz="1600" dirty="0">
                  <a:latin typeface="Adobe Devanagari" panose="02040503050201020203" pitchFamily="18" charset="0"/>
                  <a:ea typeface="Calibri" panose="020F0502020204030204" pitchFamily="34" charset="0"/>
                  <a:cs typeface="Adobe Devanagari" panose="02040503050201020203" pitchFamily="18" charset="0"/>
                </a:rPr>
                <a:t> ।</a:t>
              </a:r>
              <a:r>
                <a:rPr lang="hi-IN" sz="1600" dirty="0">
                  <a:latin typeface="Adobe Devanagari" panose="02040503050201020203" pitchFamily="18" charset="0"/>
                  <a:cs typeface="Adobe Devanagari" panose="02040503050201020203" pitchFamily="18" charset="0"/>
                </a:rPr>
                <a:t>  बर्फ की चादर ओढ़े हुए पहाड़ों की मनमोहक वनयात्रा</a:t>
              </a:r>
              <a:r>
                <a:rPr lang="hi-IN" sz="1600" dirty="0">
                  <a:latin typeface="Adobe Devanagari" panose="02040503050201020203" pitchFamily="18" charset="0"/>
                  <a:ea typeface="Calibri" panose="020F0502020204030204" pitchFamily="34" charset="0"/>
                  <a:cs typeface="Adobe Devanagari" panose="02040503050201020203" pitchFamily="18" charset="0"/>
                </a:rPr>
                <a:t> ।</a:t>
              </a:r>
              <a:r>
                <a:rPr lang="hi-IN" sz="1600" dirty="0">
                  <a:latin typeface="Adobe Devanagari" panose="02040503050201020203" pitchFamily="18" charset="0"/>
                  <a:cs typeface="Adobe Devanagari" panose="02040503050201020203" pitchFamily="18" charset="0"/>
                </a:rPr>
                <a:t>  </a:t>
              </a:r>
              <a:endParaRPr lang="en-IN" sz="1600" dirty="0"/>
            </a:p>
          </p:txBody>
        </p:sp>
        <p:sp>
          <p:nvSpPr>
            <p:cNvPr id="52" name="Rectangle: Rounded Corners 51">
              <a:extLst>
                <a:ext uri="{FF2B5EF4-FFF2-40B4-BE49-F238E27FC236}">
                  <a16:creationId xmlns:a16="http://schemas.microsoft.com/office/drawing/2014/main" id="{D7D414B9-6D13-9B09-580E-D44689505048}"/>
                </a:ext>
              </a:extLst>
            </p:cNvPr>
            <p:cNvSpPr/>
            <p:nvPr/>
          </p:nvSpPr>
          <p:spPr>
            <a:xfrm>
              <a:off x="103809" y="504764"/>
              <a:ext cx="7419579" cy="524899"/>
            </a:xfrm>
            <a:prstGeom prst="roundRect">
              <a:avLst>
                <a:gd name="adj" fmla="val 3258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3" name="TextBox 52">
              <a:extLst>
                <a:ext uri="{FF2B5EF4-FFF2-40B4-BE49-F238E27FC236}">
                  <a16:creationId xmlns:a16="http://schemas.microsoft.com/office/drawing/2014/main" id="{7A71315E-52A7-9401-1EBD-3D37146AB0C6}"/>
                </a:ext>
              </a:extLst>
            </p:cNvPr>
            <p:cNvSpPr txBox="1"/>
            <p:nvPr/>
          </p:nvSpPr>
          <p:spPr>
            <a:xfrm>
              <a:off x="86919" y="560854"/>
              <a:ext cx="7513399" cy="487506"/>
            </a:xfrm>
            <a:prstGeom prst="rect">
              <a:avLst/>
            </a:prstGeom>
            <a:noFill/>
          </p:spPr>
          <p:txBody>
            <a:bodyPr wrap="square">
              <a:spAutoFit/>
            </a:bodyPr>
            <a:lstStyle/>
            <a:p>
              <a:pPr algn="just">
                <a:lnSpc>
                  <a:spcPct val="107000"/>
                </a:lnSpc>
              </a:pPr>
              <a:r>
                <a:rPr lang="hi-IN" sz="24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दक्षिणी हिमाचल संभाग : बैठक एवं बर्फीली वनयात्रा (ऑनलाइन): 14 फरवरी 2022 </a:t>
              </a:r>
            </a:p>
          </p:txBody>
        </p:sp>
        <p:sp>
          <p:nvSpPr>
            <p:cNvPr id="54" name="TextBox 53">
              <a:extLst>
                <a:ext uri="{FF2B5EF4-FFF2-40B4-BE49-F238E27FC236}">
                  <a16:creationId xmlns:a16="http://schemas.microsoft.com/office/drawing/2014/main" id="{05C9863A-B35F-DABC-637F-82F91748D261}"/>
                </a:ext>
              </a:extLst>
            </p:cNvPr>
            <p:cNvSpPr txBox="1"/>
            <p:nvPr/>
          </p:nvSpPr>
          <p:spPr>
            <a:xfrm>
              <a:off x="5147125" y="6639831"/>
              <a:ext cx="2248826" cy="3046988"/>
            </a:xfrm>
            <a:prstGeom prst="rect">
              <a:avLst/>
            </a:prstGeom>
            <a:noFill/>
          </p:spPr>
          <p:txBody>
            <a:bodyPr wrap="square">
              <a:spAutoFit/>
            </a:bodyPr>
            <a:lstStyle/>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लगभग </a:t>
              </a:r>
              <a:r>
                <a:rPr lang="en-IN" sz="1600" dirty="0">
                  <a:latin typeface="Adobe Devanagari" panose="02040503050201020203" pitchFamily="18" charset="0"/>
                  <a:cs typeface="Adobe Devanagari" panose="02040503050201020203" pitchFamily="18" charset="0"/>
                </a:rPr>
                <a:t>40</a:t>
              </a:r>
              <a:r>
                <a:rPr lang="hi-IN" sz="1600" dirty="0">
                  <a:latin typeface="Adobe Devanagari" panose="02040503050201020203" pitchFamily="18" charset="0"/>
                  <a:cs typeface="Adobe Devanagari" panose="02040503050201020203" pitchFamily="18" charset="0"/>
                </a:rPr>
                <a:t> सदस्य उपस्थित रहें</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endParaRPr lang="hi-IN" sz="1600" dirty="0">
                <a:latin typeface="Adobe Devanagari" panose="02040503050201020203" pitchFamily="18" charset="0"/>
                <a:cs typeface="Adobe Devanagari" panose="02040503050201020203" pitchFamily="18" charset="0"/>
              </a:endParaRP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एकल बच्चों द्वारा सांस्कृतिक प्रस्तुति की गई</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r>
                <a:rPr lang="hi-IN" sz="1600" dirty="0">
                  <a:latin typeface="Adobe Devanagari" panose="02040503050201020203" pitchFamily="18" charset="0"/>
                  <a:cs typeface="Adobe Devanagari" panose="02040503050201020203" pitchFamily="18" charset="0"/>
                </a:rPr>
                <a:t> </a:t>
              </a: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एकल से जुड़े हुए लोगों ने अपना अनुभव साझा किया</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ग्राम समिति के लोगों से भी बात की गयी </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p>
            <a:p>
              <a:pPr marL="342900" indent="-342900">
                <a:buFont typeface="Arial" panose="020B0604020202020204" pitchFamily="34" charset="0"/>
                <a:buChar char="•"/>
              </a:pPr>
              <a:r>
                <a:rPr lang="hi-IN" sz="1600" dirty="0">
                  <a:latin typeface="Adobe Devanagari" panose="02040503050201020203" pitchFamily="18" charset="0"/>
                  <a:cs typeface="Adobe Devanagari" panose="02040503050201020203" pitchFamily="18" charset="0"/>
                </a:rPr>
                <a:t>आचार्या बहन ने भी अपने अनुभव साझा करते हुए बताया की बच्चों में शिक्षा के साथ संस्कार भी आ रहे है</a:t>
              </a:r>
              <a:r>
                <a:rPr lang="hi-IN" sz="1600" dirty="0">
                  <a:latin typeface="Adobe Devanagari" panose="02040503050201020203" pitchFamily="18" charset="0"/>
                  <a:ea typeface="Calibri" panose="020F0502020204030204" pitchFamily="34" charset="0"/>
                  <a:cs typeface="Adobe Devanagari" panose="02040503050201020203" pitchFamily="18" charset="0"/>
                </a:rPr>
                <a:t>।</a:t>
              </a:r>
              <a:r>
                <a:rPr lang="hi-IN" sz="1600" dirty="0">
                  <a:latin typeface="Adobe Devanagari" panose="02040503050201020203" pitchFamily="18" charset="0"/>
                  <a:cs typeface="Adobe Devanagari" panose="02040503050201020203" pitchFamily="18" charset="0"/>
                </a:rPr>
                <a:t>    </a:t>
              </a:r>
            </a:p>
          </p:txBody>
        </p:sp>
        <p:pic>
          <p:nvPicPr>
            <p:cNvPr id="55" name="Picture 54">
              <a:extLst>
                <a:ext uri="{FF2B5EF4-FFF2-40B4-BE49-F238E27FC236}">
                  <a16:creationId xmlns:a16="http://schemas.microsoft.com/office/drawing/2014/main" id="{C2F445EA-AEE5-53FE-DD77-B91E477B2D56}"/>
                </a:ext>
              </a:extLst>
            </p:cNvPr>
            <p:cNvPicPr>
              <a:picLocks noChangeAspect="1"/>
            </p:cNvPicPr>
            <p:nvPr/>
          </p:nvPicPr>
          <p:blipFill rotWithShape="1">
            <a:blip r:embed="rId8"/>
            <a:srcRect l="30233" r="27948"/>
            <a:stretch/>
          </p:blipFill>
          <p:spPr>
            <a:xfrm>
              <a:off x="138078" y="6444549"/>
              <a:ext cx="1666842" cy="1645848"/>
            </a:xfrm>
            <a:prstGeom prst="rect">
              <a:avLst/>
            </a:prstGeom>
            <a:ln w="28575">
              <a:solidFill>
                <a:schemeClr val="accent2"/>
              </a:solidFill>
            </a:ln>
          </p:spPr>
        </p:pic>
        <p:pic>
          <p:nvPicPr>
            <p:cNvPr id="56" name="Picture 55">
              <a:extLst>
                <a:ext uri="{FF2B5EF4-FFF2-40B4-BE49-F238E27FC236}">
                  <a16:creationId xmlns:a16="http://schemas.microsoft.com/office/drawing/2014/main" id="{69EA10CA-F10F-8238-53E7-83CFB1217996}"/>
                </a:ext>
              </a:extLst>
            </p:cNvPr>
            <p:cNvPicPr>
              <a:picLocks noChangeAspect="1"/>
            </p:cNvPicPr>
            <p:nvPr/>
          </p:nvPicPr>
          <p:blipFill>
            <a:blip r:embed="rId9"/>
            <a:stretch>
              <a:fillRect/>
            </a:stretch>
          </p:blipFill>
          <p:spPr>
            <a:xfrm>
              <a:off x="1877714" y="6444550"/>
              <a:ext cx="1645689" cy="1645848"/>
            </a:xfrm>
            <a:prstGeom prst="rect">
              <a:avLst/>
            </a:prstGeom>
            <a:ln w="28575">
              <a:solidFill>
                <a:schemeClr val="accent2"/>
              </a:solidFill>
            </a:ln>
          </p:spPr>
        </p:pic>
        <p:pic>
          <p:nvPicPr>
            <p:cNvPr id="57" name="Picture 56">
              <a:extLst>
                <a:ext uri="{FF2B5EF4-FFF2-40B4-BE49-F238E27FC236}">
                  <a16:creationId xmlns:a16="http://schemas.microsoft.com/office/drawing/2014/main" id="{1EC01FB1-572C-B36C-4A2C-8EE89CD7E8D9}"/>
                </a:ext>
              </a:extLst>
            </p:cNvPr>
            <p:cNvPicPr>
              <a:picLocks noChangeAspect="1"/>
            </p:cNvPicPr>
            <p:nvPr/>
          </p:nvPicPr>
          <p:blipFill>
            <a:blip r:embed="rId10"/>
            <a:stretch>
              <a:fillRect/>
            </a:stretch>
          </p:blipFill>
          <p:spPr>
            <a:xfrm>
              <a:off x="3596198" y="6444549"/>
              <a:ext cx="1576936" cy="1645848"/>
            </a:xfrm>
            <a:prstGeom prst="rect">
              <a:avLst/>
            </a:prstGeom>
            <a:ln w="28575">
              <a:solidFill>
                <a:schemeClr val="accent2"/>
              </a:solidFill>
            </a:ln>
          </p:spPr>
        </p:pic>
        <p:pic>
          <p:nvPicPr>
            <p:cNvPr id="58" name="Picture 57">
              <a:extLst>
                <a:ext uri="{FF2B5EF4-FFF2-40B4-BE49-F238E27FC236}">
                  <a16:creationId xmlns:a16="http://schemas.microsoft.com/office/drawing/2014/main" id="{D5EB5164-1C21-C33B-846D-1CEEE5F4C394}"/>
                </a:ext>
              </a:extLst>
            </p:cNvPr>
            <p:cNvPicPr>
              <a:picLocks noChangeAspect="1"/>
            </p:cNvPicPr>
            <p:nvPr/>
          </p:nvPicPr>
          <p:blipFill>
            <a:blip r:embed="rId11"/>
            <a:stretch>
              <a:fillRect/>
            </a:stretch>
          </p:blipFill>
          <p:spPr>
            <a:xfrm>
              <a:off x="163724" y="8213673"/>
              <a:ext cx="3340582" cy="1901938"/>
            </a:xfrm>
            <a:prstGeom prst="rect">
              <a:avLst/>
            </a:prstGeom>
            <a:ln w="28575">
              <a:solidFill>
                <a:schemeClr val="accent2"/>
              </a:solidFill>
            </a:ln>
          </p:spPr>
        </p:pic>
        <p:pic>
          <p:nvPicPr>
            <p:cNvPr id="59" name="Picture 58">
              <a:extLst>
                <a:ext uri="{FF2B5EF4-FFF2-40B4-BE49-F238E27FC236}">
                  <a16:creationId xmlns:a16="http://schemas.microsoft.com/office/drawing/2014/main" id="{1E9A689C-6BF9-D380-D17F-EA7450CF8E89}"/>
                </a:ext>
              </a:extLst>
            </p:cNvPr>
            <p:cNvPicPr>
              <a:picLocks noChangeAspect="1"/>
            </p:cNvPicPr>
            <p:nvPr/>
          </p:nvPicPr>
          <p:blipFill>
            <a:blip r:embed="rId12"/>
            <a:stretch>
              <a:fillRect/>
            </a:stretch>
          </p:blipFill>
          <p:spPr>
            <a:xfrm>
              <a:off x="3578171" y="8213674"/>
              <a:ext cx="1594964" cy="1901938"/>
            </a:xfrm>
            <a:prstGeom prst="rect">
              <a:avLst/>
            </a:prstGeom>
            <a:ln w="28575">
              <a:solidFill>
                <a:schemeClr val="accent2"/>
              </a:solidFill>
            </a:ln>
          </p:spPr>
        </p:pic>
        <p:sp>
          <p:nvSpPr>
            <p:cNvPr id="61" name="Rectangle: Rounded Corners 60">
              <a:extLst>
                <a:ext uri="{FF2B5EF4-FFF2-40B4-BE49-F238E27FC236}">
                  <a16:creationId xmlns:a16="http://schemas.microsoft.com/office/drawing/2014/main" id="{D43B0B82-33ED-9F1C-46EF-AF21525CEEB6}"/>
                </a:ext>
              </a:extLst>
            </p:cNvPr>
            <p:cNvSpPr/>
            <p:nvPr/>
          </p:nvSpPr>
          <p:spPr>
            <a:xfrm>
              <a:off x="70046" y="5848577"/>
              <a:ext cx="7419579" cy="524899"/>
            </a:xfrm>
            <a:prstGeom prst="roundRect">
              <a:avLst>
                <a:gd name="adj" fmla="val 26128"/>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TextBox 61">
              <a:extLst>
                <a:ext uri="{FF2B5EF4-FFF2-40B4-BE49-F238E27FC236}">
                  <a16:creationId xmlns:a16="http://schemas.microsoft.com/office/drawing/2014/main" id="{34E4E372-805C-478C-20E0-0FA424E39780}"/>
                </a:ext>
              </a:extLst>
            </p:cNvPr>
            <p:cNvSpPr txBox="1"/>
            <p:nvPr/>
          </p:nvSpPr>
          <p:spPr>
            <a:xfrm>
              <a:off x="940298" y="5834347"/>
              <a:ext cx="5994117" cy="553357"/>
            </a:xfrm>
            <a:prstGeom prst="rect">
              <a:avLst/>
            </a:prstGeom>
            <a:noFill/>
          </p:spPr>
          <p:txBody>
            <a:bodyPr wrap="square">
              <a:spAutoFit/>
            </a:bodyPr>
            <a:lstStyle/>
            <a:p>
              <a:pPr algn="just">
                <a:lnSpc>
                  <a:spcPct val="107000"/>
                </a:lnSpc>
              </a:pPr>
              <a:r>
                <a:rPr lang="hi-IN" sz="2800" b="1" dirty="0">
                  <a:solidFill>
                    <a:schemeClr val="bg1"/>
                  </a:solidFill>
                  <a:latin typeface="Adobe Devanagari" panose="02040503050201020203" pitchFamily="18" charset="0"/>
                  <a:ea typeface="Calibri" panose="020F0502020204030204" pitchFamily="34" charset="0"/>
                  <a:cs typeface="Adobe Devanagari" panose="02040503050201020203" pitchFamily="18" charset="0"/>
                </a:rPr>
                <a:t>जम्मू संभाग बैठक एवं वनयात्रा : 26 फरवरी 2022  </a:t>
              </a:r>
            </a:p>
          </p:txBody>
        </p:sp>
      </p:grpSp>
    </p:spTree>
    <p:extLst>
      <p:ext uri="{BB962C8B-B14F-4D97-AF65-F5344CB8AC3E}">
        <p14:creationId xmlns:p14="http://schemas.microsoft.com/office/powerpoint/2010/main" val="1797029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78E5D1-9A1F-34D2-58E8-E7DAFC935884}"/>
              </a:ext>
            </a:extLst>
          </p:cNvPr>
          <p:cNvGrpSpPr/>
          <p:nvPr/>
        </p:nvGrpSpPr>
        <p:grpSpPr>
          <a:xfrm>
            <a:off x="-17609" y="0"/>
            <a:ext cx="7594891" cy="10688856"/>
            <a:chOff x="-35216" y="0"/>
            <a:chExt cx="7594891" cy="10688856"/>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1" y="0"/>
              <a:ext cx="7559675"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0" y="10220645"/>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815" y="10134343"/>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15812" y="10136002"/>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2272" y="10300622"/>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1" y="0"/>
              <a:ext cx="75596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25" name="Picture 24">
              <a:extLst>
                <a:ext uri="{FF2B5EF4-FFF2-40B4-BE49-F238E27FC236}">
                  <a16:creationId xmlns:a16="http://schemas.microsoft.com/office/drawing/2014/main" id="{00B1B82A-045B-AF2E-C7B3-168E344A3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a:off x="-35216" y="417862"/>
              <a:ext cx="690847" cy="741921"/>
            </a:xfrm>
            <a:prstGeom prst="rect">
              <a:avLst/>
            </a:prstGeom>
          </p:spPr>
        </p:pic>
        <p:pic>
          <p:nvPicPr>
            <p:cNvPr id="26" name="Picture 25">
              <a:extLst>
                <a:ext uri="{FF2B5EF4-FFF2-40B4-BE49-F238E27FC236}">
                  <a16:creationId xmlns:a16="http://schemas.microsoft.com/office/drawing/2014/main" id="{B25FA50A-91C3-77ED-1D05-F8F979BEA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868827" y="402837"/>
              <a:ext cx="690847" cy="741921"/>
            </a:xfrm>
            <a:prstGeom prst="rect">
              <a:avLst/>
            </a:prstGeom>
          </p:spPr>
        </p:pic>
        <p:pic>
          <p:nvPicPr>
            <p:cNvPr id="28" name="Picture 27">
              <a:extLst>
                <a:ext uri="{FF2B5EF4-FFF2-40B4-BE49-F238E27FC236}">
                  <a16:creationId xmlns:a16="http://schemas.microsoft.com/office/drawing/2014/main" id="{BAE1F006-3E62-AE29-4287-521FBB46E04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669" y="3158044"/>
              <a:ext cx="3705609" cy="2006038"/>
            </a:xfrm>
            <a:prstGeom prst="rect">
              <a:avLst/>
            </a:prstGeom>
            <a:noFill/>
            <a:ln w="28575">
              <a:solidFill>
                <a:schemeClr val="accent2"/>
              </a:solidFill>
            </a:ln>
          </p:spPr>
        </p:pic>
        <p:pic>
          <p:nvPicPr>
            <p:cNvPr id="6" name="Picture 5">
              <a:extLst>
                <a:ext uri="{FF2B5EF4-FFF2-40B4-BE49-F238E27FC236}">
                  <a16:creationId xmlns:a16="http://schemas.microsoft.com/office/drawing/2014/main" id="{1AF00859-5FDC-99B6-2E0C-C7D48B3A8541}"/>
                </a:ext>
              </a:extLst>
            </p:cNvPr>
            <p:cNvPicPr>
              <a:picLocks noChangeAspect="1"/>
            </p:cNvPicPr>
            <p:nvPr/>
          </p:nvPicPr>
          <p:blipFill rotWithShape="1">
            <a:blip r:embed="rId5">
              <a:extLst>
                <a:ext uri="{28A0092B-C50C-407E-A947-70E740481C1C}">
                  <a14:useLocalDpi xmlns:a14="http://schemas.microsoft.com/office/drawing/2010/main" val="0"/>
                </a:ext>
              </a:extLst>
            </a:blip>
            <a:srcRect l="1797" r="961" b="3696"/>
            <a:stretch/>
          </p:blipFill>
          <p:spPr>
            <a:xfrm>
              <a:off x="171670" y="1047774"/>
              <a:ext cx="3727048" cy="2006038"/>
            </a:xfrm>
            <a:prstGeom prst="rect">
              <a:avLst/>
            </a:prstGeom>
            <a:ln w="28575">
              <a:solidFill>
                <a:schemeClr val="accent2"/>
              </a:solidFill>
            </a:ln>
          </p:spPr>
        </p:pic>
        <p:sp>
          <p:nvSpPr>
            <p:cNvPr id="7" name="Rectangle: Rounded Corners 6">
              <a:extLst>
                <a:ext uri="{FF2B5EF4-FFF2-40B4-BE49-F238E27FC236}">
                  <a16:creationId xmlns:a16="http://schemas.microsoft.com/office/drawing/2014/main" id="{F1005358-510A-32F8-E561-D449C42B3E30}"/>
                </a:ext>
              </a:extLst>
            </p:cNvPr>
            <p:cNvSpPr/>
            <p:nvPr/>
          </p:nvSpPr>
          <p:spPr>
            <a:xfrm>
              <a:off x="568035" y="497839"/>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TextBox 37">
              <a:extLst>
                <a:ext uri="{FF2B5EF4-FFF2-40B4-BE49-F238E27FC236}">
                  <a16:creationId xmlns:a16="http://schemas.microsoft.com/office/drawing/2014/main" id="{A8359FF0-478D-7791-2073-6DD8A2D881E5}"/>
                </a:ext>
              </a:extLst>
            </p:cNvPr>
            <p:cNvSpPr txBox="1"/>
            <p:nvPr/>
          </p:nvSpPr>
          <p:spPr>
            <a:xfrm>
              <a:off x="90063" y="5329274"/>
              <a:ext cx="7356743" cy="1286250"/>
            </a:xfrm>
            <a:prstGeom prst="rect">
              <a:avLst/>
            </a:prstGeom>
            <a:noFill/>
          </p:spPr>
          <p:txBody>
            <a:bodyPr wrap="square">
              <a:spAutoFit/>
            </a:bodyPr>
            <a:lstStyle/>
            <a:p>
              <a:pPr algn="just">
                <a:lnSpc>
                  <a:spcPct val="107000"/>
                </a:lnSpc>
                <a:spcAft>
                  <a:spcPts val="800"/>
                </a:spcAft>
              </a:pPr>
              <a:r>
                <a:rPr lang="hi-IN" sz="1450" dirty="0">
                  <a:solidFill>
                    <a:srgbClr val="000000"/>
                  </a:solidFill>
                  <a:latin typeface="Adobe Devanagari" panose="02040503050201020203" pitchFamily="18" charset="0"/>
                  <a:cs typeface="Adobe Devanagari" panose="02040503050201020203" pitchFamily="18" charset="0"/>
                </a:rPr>
                <a:t>एकल भारत लोक शिक्षा परिषद राष्ट्रीय महिला समिति द्वारा दक्षिणी हिमाचल संभाग कि </a:t>
              </a:r>
              <a:r>
                <a:rPr lang="en-IN" sz="1450" dirty="0">
                  <a:solidFill>
                    <a:srgbClr val="000000"/>
                  </a:solidFill>
                  <a:latin typeface="Adobe Devanagari" panose="02040503050201020203" pitchFamily="18" charset="0"/>
                  <a:cs typeface="Adobe Devanagari" panose="02040503050201020203" pitchFamily="18" charset="0"/>
                </a:rPr>
                <a:t>14 </a:t>
              </a:r>
              <a:r>
                <a:rPr lang="hi-IN" sz="1450" dirty="0">
                  <a:solidFill>
                    <a:srgbClr val="000000"/>
                  </a:solidFill>
                  <a:latin typeface="Adobe Devanagari" panose="02040503050201020203" pitchFamily="18" charset="0"/>
                  <a:cs typeface="Adobe Devanagari" panose="02040503050201020203" pitchFamily="18" charset="0"/>
                </a:rPr>
                <a:t>फरवरी- </a:t>
              </a:r>
              <a:r>
                <a:rPr lang="en-IN" sz="1450" dirty="0">
                  <a:solidFill>
                    <a:srgbClr val="000000"/>
                  </a:solidFill>
                  <a:latin typeface="Adobe Devanagari" panose="02040503050201020203" pitchFamily="18" charset="0"/>
                  <a:cs typeface="Adobe Devanagari" panose="02040503050201020203" pitchFamily="18" charset="0"/>
                </a:rPr>
                <a:t>2022 </a:t>
              </a:r>
              <a:r>
                <a:rPr lang="hi-IN" sz="1450" dirty="0">
                  <a:solidFill>
                    <a:srgbClr val="000000"/>
                  </a:solidFill>
                  <a:latin typeface="Adobe Devanagari" panose="02040503050201020203" pitchFamily="18" charset="0"/>
                  <a:cs typeface="Adobe Devanagari" panose="02040503050201020203" pitchFamily="18" charset="0"/>
                </a:rPr>
                <a:t>को बर्फीले पहाड़ों की मनमोहक वनयात्रा (ऑनलाइन) की गई| जिसमें मुख्य अतिथि सम्माननीय मंजू दीदी जी ने अपनी गरिमामई उपस्थिति दर्ज कराई| इस कार्यक्रम में</a:t>
              </a:r>
              <a:r>
                <a:rPr lang="en-IN" sz="1450" dirty="0">
                  <a:solidFill>
                    <a:srgbClr val="000000"/>
                  </a:solidFill>
                  <a:latin typeface="Adobe Devanagari" panose="02040503050201020203" pitchFamily="18" charset="0"/>
                  <a:cs typeface="Adobe Devanagari" panose="02040503050201020203" pitchFamily="18" charset="0"/>
                </a:rPr>
                <a:t>  </a:t>
              </a:r>
              <a:r>
                <a:rPr lang="hi-IN" sz="1450" dirty="0">
                  <a:solidFill>
                    <a:srgbClr val="000000"/>
                  </a:solidFill>
                  <a:latin typeface="Adobe Devanagari" panose="02040503050201020203" pitchFamily="18" charset="0"/>
                  <a:cs typeface="Adobe Devanagari" panose="02040503050201020203" pitchFamily="18" charset="0"/>
                </a:rPr>
                <a:t>शिमला, सिरमौर, रामपुर भाग से समिति के कार्यकर्त्ता एवं बच्चों ने बहुत ही सुंदर प्रस्तुति दी|</a:t>
              </a:r>
              <a:r>
                <a:rPr lang="en-IN" sz="1450" dirty="0">
                  <a:solidFill>
                    <a:srgbClr val="000000"/>
                  </a:solidFill>
                  <a:latin typeface="Adobe Devanagari" panose="02040503050201020203" pitchFamily="18" charset="0"/>
                  <a:cs typeface="Adobe Devanagari" panose="02040503050201020203" pitchFamily="18" charset="0"/>
                </a:rPr>
                <a:t> </a:t>
              </a:r>
              <a:r>
                <a:rPr lang="hi-IN" sz="1450" dirty="0">
                  <a:solidFill>
                    <a:srgbClr val="000000"/>
                  </a:solidFill>
                  <a:latin typeface="Adobe Devanagari" panose="02040503050201020203" pitchFamily="18" charset="0"/>
                  <a:cs typeface="Adobe Devanagari" panose="02040503050201020203" pitchFamily="18" charset="0"/>
                </a:rPr>
                <a:t>इस कार्यक्रम में लगभ 120 लोग उपस्थित रहे| इस कार्यक्रम में भारत माँ की रक्षा करने वाले वीर सपूतों का सम्मान किया गया और बच्चों द्वारा देश भक्ति सांस्कृतिक कार्यक्रम भी प्रस्तुत किया गया| साथ ही समिति द्वारा सामूहिक रूप से लोक नृत्य एवं एकल के कार्यकर्ताओं ने भी अपनी खूबसूरत प्रस्तुति दी|</a:t>
              </a:r>
              <a:endParaRPr lang="en-IN" sz="1450" dirty="0">
                <a:solidFill>
                  <a:srgbClr val="000000"/>
                </a:solidFill>
                <a:latin typeface="Adobe Devanagari" panose="02040503050201020203" pitchFamily="18" charset="0"/>
                <a:cs typeface="Adobe Devanagari" panose="02040503050201020203" pitchFamily="18" charset="0"/>
              </a:endParaRPr>
            </a:p>
          </p:txBody>
        </p:sp>
        <p:sp>
          <p:nvSpPr>
            <p:cNvPr id="42" name="TextBox 41">
              <a:extLst>
                <a:ext uri="{FF2B5EF4-FFF2-40B4-BE49-F238E27FC236}">
                  <a16:creationId xmlns:a16="http://schemas.microsoft.com/office/drawing/2014/main" id="{F5F71077-A2D8-4A36-9EEF-599277DC19E7}"/>
                </a:ext>
              </a:extLst>
            </p:cNvPr>
            <p:cNvSpPr txBox="1"/>
            <p:nvPr/>
          </p:nvSpPr>
          <p:spPr>
            <a:xfrm>
              <a:off x="1329398" y="503705"/>
              <a:ext cx="5539428" cy="369332"/>
            </a:xfrm>
            <a:prstGeom prst="rect">
              <a:avLst/>
            </a:prstGeom>
            <a:noFill/>
          </p:spPr>
          <p:txBody>
            <a:bodyPr wrap="square">
              <a:spAutoFit/>
            </a:bodyPr>
            <a:lstStyle/>
            <a:p>
              <a:r>
                <a:rPr lang="hi-IN" sz="1800" b="1" dirty="0">
                  <a:solidFill>
                    <a:schemeClr val="bg1"/>
                  </a:solidFill>
                  <a:latin typeface="Adobe Devanagari" panose="02040503050201020203" pitchFamily="18" charset="0"/>
                  <a:cs typeface="Adobe Devanagari" panose="02040503050201020203" pitchFamily="18" charset="0"/>
                </a:rPr>
                <a:t>महिला समिति-दक्षिण हिमाचल संभाग</a:t>
              </a:r>
              <a:r>
                <a:rPr lang="en-IN" sz="1800" b="1" dirty="0">
                  <a:solidFill>
                    <a:schemeClr val="bg1"/>
                  </a:solidFill>
                  <a:latin typeface="Adobe Devanagari" panose="02040503050201020203" pitchFamily="18" charset="0"/>
                  <a:cs typeface="Adobe Devanagari" panose="02040503050201020203" pitchFamily="18" charset="0"/>
                </a:rPr>
                <a:t> : </a:t>
              </a:r>
              <a:r>
                <a:rPr lang="hi-IN" sz="1800" b="1" dirty="0">
                  <a:solidFill>
                    <a:schemeClr val="bg1"/>
                  </a:solidFill>
                  <a:latin typeface="Adobe Devanagari" panose="02040503050201020203" pitchFamily="18" charset="0"/>
                  <a:cs typeface="Adobe Devanagari" panose="02040503050201020203" pitchFamily="18" charset="0"/>
                </a:rPr>
                <a:t>आज़ादी की अमृत महोत्सव</a:t>
              </a:r>
              <a:endParaRPr lang="en-IN" b="1" dirty="0">
                <a:solidFill>
                  <a:schemeClr val="bg1"/>
                </a:solidFill>
              </a:endParaRPr>
            </a:p>
          </p:txBody>
        </p:sp>
        <p:sp>
          <p:nvSpPr>
            <p:cNvPr id="18" name="Rectangle: Rounded Corners 17">
              <a:extLst>
                <a:ext uri="{FF2B5EF4-FFF2-40B4-BE49-F238E27FC236}">
                  <a16:creationId xmlns:a16="http://schemas.microsoft.com/office/drawing/2014/main" id="{68BE551F-3219-5E57-CBB1-A0E5D2BD6BF3}"/>
                </a:ext>
              </a:extLst>
            </p:cNvPr>
            <p:cNvSpPr/>
            <p:nvPr/>
          </p:nvSpPr>
          <p:spPr>
            <a:xfrm>
              <a:off x="3990148" y="1007749"/>
              <a:ext cx="3397857" cy="4209377"/>
            </a:xfrm>
            <a:prstGeom prst="roundRect">
              <a:avLst>
                <a:gd name="adj" fmla="val 485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TextBox 18">
              <a:extLst>
                <a:ext uri="{FF2B5EF4-FFF2-40B4-BE49-F238E27FC236}">
                  <a16:creationId xmlns:a16="http://schemas.microsoft.com/office/drawing/2014/main" id="{BA7E1041-8F8B-342A-7E1B-DFA41B852E14}"/>
                </a:ext>
              </a:extLst>
            </p:cNvPr>
            <p:cNvSpPr txBox="1"/>
            <p:nvPr/>
          </p:nvSpPr>
          <p:spPr>
            <a:xfrm>
              <a:off x="4011587" y="2239008"/>
              <a:ext cx="3376417" cy="2911823"/>
            </a:xfrm>
            <a:prstGeom prst="rect">
              <a:avLst/>
            </a:prstGeom>
            <a:noFill/>
          </p:spPr>
          <p:txBody>
            <a:bodyPr wrap="square">
              <a:spAutoFit/>
            </a:bodyPr>
            <a:lstStyle/>
            <a:p>
              <a:pPr algn="just">
                <a:lnSpc>
                  <a:spcPct val="107000"/>
                </a:lnSpc>
                <a:spcAft>
                  <a:spcPts val="800"/>
                </a:spcAft>
              </a:pP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धारा के साथ चलना तो बहुत ही आसान होता परंतु धारा के विपरीत चलना कितना कठिन है, यह हमारे कार्यकर्ताओं से ज्यादा कौन जान सकता है।</a:t>
              </a:r>
              <a:endParaRPr lang="hi-IN" sz="1500" b="1" dirty="0">
                <a:latin typeface="Adobe Devanagari" panose="02040503050201020203" pitchFamily="18" charset="0"/>
                <a:ea typeface="Times New Roman" panose="02020603050405020304" pitchFamily="18" charset="0"/>
                <a:cs typeface="Adobe Devanagari" panose="02040503050201020203" pitchFamily="18" charset="0"/>
              </a:endParaRPr>
            </a:p>
            <a:p>
              <a:pPr algn="just">
                <a:lnSpc>
                  <a:spcPct val="107000"/>
                </a:lnSpc>
                <a:spcAft>
                  <a:spcPts val="800"/>
                </a:spcAft>
              </a:pP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संगठन मजबूत बने सुंदर बने और स्वाभिमानी बने उसकी एक ही शर्त है समय, शक्ति, सामर्थ की क्षमता से दो कदम आगे बढ़कर संगठन के लिए कार्य करें तब जाकर संगठन का स्वाभिमान हर स्तर पर बढ़ेगा। आज दुनिया की सबसे अच्छी जो सृजनात्मक, रचनात्मकता, कार्य व्यवस्था है वह एकल अभियान के पास है। यह दुनिया के बड़े-बड़े प्रकांड मैनेजमेंट के पंडित भी मानते हैं।</a:t>
              </a:r>
              <a:r>
                <a:rPr lang="hi-IN" sz="1500" b="1" dirty="0">
                  <a:effectLst/>
                  <a:latin typeface="Adobe Devanagari" panose="02040503050201020203" pitchFamily="18" charset="0"/>
                  <a:ea typeface="Times New Roman" panose="02020603050405020304" pitchFamily="18" charset="0"/>
                  <a:cs typeface="Adobe Devanagari" panose="02040503050201020203" pitchFamily="18" charset="0"/>
                </a:rPr>
                <a:t> </a:t>
              </a: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आज से ही अपने कर्तव्य </a:t>
              </a:r>
              <a:r>
                <a:rPr lang="hi-IN" sz="1500" b="1" dirty="0">
                  <a:solidFill>
                    <a:srgbClr val="000000"/>
                  </a:solidFill>
                  <a:latin typeface="Adobe Devanagari" panose="02040503050201020203" pitchFamily="18" charset="0"/>
                  <a:ea typeface="Times New Roman" panose="02020603050405020304" pitchFamily="18" charset="0"/>
                  <a:cs typeface="Adobe Devanagari" panose="02040503050201020203" pitchFamily="18" charset="0"/>
                </a:rPr>
                <a:t>का</a:t>
              </a: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 पालन करते हुए हमें आगे बढ़ना चाहिए। </a:t>
              </a:r>
              <a:r>
                <a:rPr lang="en-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 </a:t>
              </a:r>
              <a:endParaRPr lang="en-IN" sz="1500" b="1" dirty="0">
                <a:effectLst/>
                <a:latin typeface="Adobe Devanagari" panose="02040503050201020203" pitchFamily="18" charset="0"/>
                <a:ea typeface="Calibri" panose="020F0502020204030204" pitchFamily="34" charset="0"/>
                <a:cs typeface="Adobe Devanagari" panose="02040503050201020203" pitchFamily="18" charset="0"/>
              </a:endParaRPr>
            </a:p>
          </p:txBody>
        </p:sp>
        <p:pic>
          <p:nvPicPr>
            <p:cNvPr id="20" name="Picture 19">
              <a:extLst>
                <a:ext uri="{FF2B5EF4-FFF2-40B4-BE49-F238E27FC236}">
                  <a16:creationId xmlns:a16="http://schemas.microsoft.com/office/drawing/2014/main" id="{85D0B34F-40CC-5CB0-79EC-135DFE823D46}"/>
                </a:ext>
              </a:extLst>
            </p:cNvPr>
            <p:cNvPicPr>
              <a:picLocks noChangeAspect="1"/>
            </p:cNvPicPr>
            <p:nvPr/>
          </p:nvPicPr>
          <p:blipFill rotWithShape="1">
            <a:blip r:embed="rId6">
              <a:extLst>
                <a:ext uri="{28A0092B-C50C-407E-A947-70E740481C1C}">
                  <a14:useLocalDpi xmlns:a14="http://schemas.microsoft.com/office/drawing/2010/main" val="0"/>
                </a:ext>
              </a:extLst>
            </a:blip>
            <a:srcRect l="29259" t="7126" r="37078" b="33384"/>
            <a:stretch/>
          </p:blipFill>
          <p:spPr>
            <a:xfrm>
              <a:off x="4169212" y="1105680"/>
              <a:ext cx="1022646" cy="1048685"/>
            </a:xfrm>
            <a:prstGeom prst="roundRect">
              <a:avLst/>
            </a:prstGeom>
            <a:ln w="28575">
              <a:solidFill>
                <a:srgbClr val="FF0000"/>
              </a:solidFill>
            </a:ln>
            <a:effectLst>
              <a:glow rad="101600">
                <a:schemeClr val="accent2">
                  <a:satMod val="175000"/>
                  <a:alpha val="40000"/>
                </a:schemeClr>
              </a:glow>
            </a:effectLst>
          </p:spPr>
        </p:pic>
        <p:sp>
          <p:nvSpPr>
            <p:cNvPr id="21" name="TextBox 20">
              <a:extLst>
                <a:ext uri="{FF2B5EF4-FFF2-40B4-BE49-F238E27FC236}">
                  <a16:creationId xmlns:a16="http://schemas.microsoft.com/office/drawing/2014/main" id="{9D59030C-256B-5C3D-7302-6DF89AE2F330}"/>
                </a:ext>
              </a:extLst>
            </p:cNvPr>
            <p:cNvSpPr txBox="1"/>
            <p:nvPr/>
          </p:nvSpPr>
          <p:spPr>
            <a:xfrm>
              <a:off x="5227073" y="1432039"/>
              <a:ext cx="2080660" cy="586314"/>
            </a:xfrm>
            <a:prstGeom prst="rect">
              <a:avLst/>
            </a:prstGeom>
            <a:noFill/>
          </p:spPr>
          <p:txBody>
            <a:bodyPr wrap="square">
              <a:spAutoFit/>
            </a:bodyPr>
            <a:lstStyle/>
            <a:p>
              <a:pPr algn="ctr">
                <a:lnSpc>
                  <a:spcPct val="107000"/>
                </a:lnSpc>
              </a:pPr>
              <a:r>
                <a:rPr lang="hi-IN" sz="1600" b="1" dirty="0">
                  <a:solidFill>
                    <a:srgbClr val="C00000"/>
                  </a:solidFill>
                  <a:effectLst/>
                  <a:latin typeface="Adobe Devanagari" panose="02040503050201020203" pitchFamily="18" charset="0"/>
                  <a:ea typeface="Times New Roman" panose="02020603050405020304" pitchFamily="18" charset="0"/>
                  <a:cs typeface="Adobe Devanagari" panose="02040503050201020203" pitchFamily="18" charset="0"/>
                </a:rPr>
                <a:t>प्रो. मंजू श्रीवास्तव जी</a:t>
              </a:r>
              <a:endParaRPr lang="en-IN" sz="1600" b="1" dirty="0">
                <a:solidFill>
                  <a:srgbClr val="C00000"/>
                </a:solidFill>
                <a:effectLst/>
                <a:latin typeface="Adobe Devanagari" panose="02040503050201020203" pitchFamily="18" charset="0"/>
                <a:ea typeface="Times New Roman" panose="02020603050405020304" pitchFamily="18" charset="0"/>
                <a:cs typeface="Adobe Devanagari" panose="02040503050201020203" pitchFamily="18" charset="0"/>
              </a:endParaRPr>
            </a:p>
            <a:p>
              <a:pPr algn="ctr">
                <a:lnSpc>
                  <a:spcPct val="107000"/>
                </a:lnSpc>
              </a:pPr>
              <a:r>
                <a:rPr lang="hi-IN" sz="1400" b="1" dirty="0">
                  <a:solidFill>
                    <a:srgbClr val="C00000"/>
                  </a:solidFill>
                  <a:effectLst/>
                  <a:latin typeface="Adobe Devanagari" panose="02040503050201020203" pitchFamily="18" charset="0"/>
                  <a:ea typeface="Times New Roman" panose="02020603050405020304" pitchFamily="18" charset="0"/>
                  <a:cs typeface="Adobe Devanagari" panose="02040503050201020203" pitchFamily="18" charset="0"/>
                </a:rPr>
                <a:t>(संगठन प्रभारी, एकल अभियान) </a:t>
              </a:r>
              <a:endParaRPr lang="en-IN" sz="1400" dirty="0">
                <a:solidFill>
                  <a:srgbClr val="C00000"/>
                </a:solidFill>
                <a:effectLst/>
                <a:latin typeface="Adobe Devanagari" panose="02040503050201020203" pitchFamily="18" charset="0"/>
                <a:ea typeface="Calibri" panose="020F0502020204030204" pitchFamily="34" charset="0"/>
                <a:cs typeface="Adobe Devanagari" panose="02040503050201020203" pitchFamily="18" charset="0"/>
              </a:endParaRPr>
            </a:p>
          </p:txBody>
        </p:sp>
        <p:pic>
          <p:nvPicPr>
            <p:cNvPr id="22" name="Picture 21">
              <a:extLst>
                <a:ext uri="{FF2B5EF4-FFF2-40B4-BE49-F238E27FC236}">
                  <a16:creationId xmlns:a16="http://schemas.microsoft.com/office/drawing/2014/main" id="{CDC9E450-BE4F-BBBF-A7CC-F37FEAE7C082}"/>
                </a:ext>
              </a:extLst>
            </p:cNvPr>
            <p:cNvPicPr>
              <a:picLocks noChangeAspect="1"/>
            </p:cNvPicPr>
            <p:nvPr/>
          </p:nvPicPr>
          <p:blipFill rotWithShape="1">
            <a:blip r:embed="rId7">
              <a:extLst>
                <a:ext uri="{28A0092B-C50C-407E-A947-70E740481C1C}">
                  <a14:useLocalDpi xmlns:a14="http://schemas.microsoft.com/office/drawing/2010/main" val="0"/>
                </a:ext>
              </a:extLst>
            </a:blip>
            <a:srcRect t="10756"/>
            <a:stretch/>
          </p:blipFill>
          <p:spPr>
            <a:xfrm>
              <a:off x="3831354" y="7268650"/>
              <a:ext cx="3556650" cy="2283394"/>
            </a:xfrm>
            <a:prstGeom prst="rect">
              <a:avLst/>
            </a:prstGeom>
          </p:spPr>
        </p:pic>
        <p:pic>
          <p:nvPicPr>
            <p:cNvPr id="23" name="Picture 22">
              <a:extLst>
                <a:ext uri="{FF2B5EF4-FFF2-40B4-BE49-F238E27FC236}">
                  <a16:creationId xmlns:a16="http://schemas.microsoft.com/office/drawing/2014/main" id="{E9160A57-28E3-630B-2B04-8629685B2D9D}"/>
                </a:ext>
              </a:extLst>
            </p:cNvPr>
            <p:cNvPicPr>
              <a:picLocks noChangeAspect="1"/>
            </p:cNvPicPr>
            <p:nvPr/>
          </p:nvPicPr>
          <p:blipFill rotWithShape="1">
            <a:blip r:embed="rId8">
              <a:extLst>
                <a:ext uri="{28A0092B-C50C-407E-A947-70E740481C1C}">
                  <a14:useLocalDpi xmlns:a14="http://schemas.microsoft.com/office/drawing/2010/main" val="0"/>
                </a:ext>
              </a:extLst>
            </a:blip>
            <a:srcRect t="10877"/>
            <a:stretch/>
          </p:blipFill>
          <p:spPr>
            <a:xfrm>
              <a:off x="171670" y="7268650"/>
              <a:ext cx="3493708" cy="2283393"/>
            </a:xfrm>
            <a:prstGeom prst="rect">
              <a:avLst/>
            </a:prstGeom>
          </p:spPr>
        </p:pic>
        <p:sp>
          <p:nvSpPr>
            <p:cNvPr id="27" name="Rectangle: Rounded Corners 26">
              <a:extLst>
                <a:ext uri="{FF2B5EF4-FFF2-40B4-BE49-F238E27FC236}">
                  <a16:creationId xmlns:a16="http://schemas.microsoft.com/office/drawing/2014/main" id="{752FA321-B534-F806-BE80-308915CAB61B}"/>
                </a:ext>
              </a:extLst>
            </p:cNvPr>
            <p:cNvSpPr/>
            <p:nvPr/>
          </p:nvSpPr>
          <p:spPr>
            <a:xfrm>
              <a:off x="518655" y="6747558"/>
              <a:ext cx="6400801" cy="4686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9BBC6004-2CCB-3326-A922-533239E5B089}"/>
                </a:ext>
              </a:extLst>
            </p:cNvPr>
            <p:cNvSpPr txBox="1"/>
            <p:nvPr/>
          </p:nvSpPr>
          <p:spPr>
            <a:xfrm>
              <a:off x="968322" y="6768784"/>
              <a:ext cx="6245928" cy="461665"/>
            </a:xfrm>
            <a:prstGeom prst="rect">
              <a:avLst/>
            </a:prstGeom>
            <a:noFill/>
          </p:spPr>
          <p:txBody>
            <a:bodyPr wrap="square">
              <a:spAutoFit/>
            </a:bodyPr>
            <a:lstStyle/>
            <a:p>
              <a:r>
                <a:rPr lang="hi-IN" sz="2400" b="1" dirty="0">
                  <a:solidFill>
                    <a:schemeClr val="bg1"/>
                  </a:solidFill>
                  <a:latin typeface="Adobe Devanagari" panose="02040503050201020203" pitchFamily="18" charset="0"/>
                  <a:cs typeface="Adobe Devanagari" panose="02040503050201020203" pitchFamily="18" charset="0"/>
                </a:rPr>
                <a:t>राष्ट्रीय महिला समिति द्वारा मकर संक्रांति उपहार भेंट करते हुए </a:t>
              </a:r>
              <a:endParaRPr lang="en-IN" sz="2400" b="1" dirty="0">
                <a:solidFill>
                  <a:schemeClr val="bg1"/>
                </a:solidFill>
                <a:latin typeface="Adobe Devanagari" panose="02040503050201020203" pitchFamily="18" charset="0"/>
                <a:cs typeface="Adobe Devanagari" panose="02040503050201020203" pitchFamily="18" charset="0"/>
              </a:endParaRPr>
            </a:p>
          </p:txBody>
        </p:sp>
      </p:grpSp>
      <p:sp>
        <p:nvSpPr>
          <p:cNvPr id="30" name="TextBox 29">
            <a:extLst>
              <a:ext uri="{FF2B5EF4-FFF2-40B4-BE49-F238E27FC236}">
                <a16:creationId xmlns:a16="http://schemas.microsoft.com/office/drawing/2014/main" id="{5177C062-2E7E-78A4-8213-77D0AB275776}"/>
              </a:ext>
            </a:extLst>
          </p:cNvPr>
          <p:cNvSpPr txBox="1"/>
          <p:nvPr/>
        </p:nvSpPr>
        <p:spPr>
          <a:xfrm>
            <a:off x="109255" y="9632099"/>
            <a:ext cx="7355158" cy="523220"/>
          </a:xfrm>
          <a:prstGeom prst="rect">
            <a:avLst/>
          </a:prstGeom>
          <a:noFill/>
        </p:spPr>
        <p:txBody>
          <a:bodyPr wrap="square">
            <a:spAutoFit/>
          </a:bodyPr>
          <a:lstStyle/>
          <a:p>
            <a:pPr algn="ctr"/>
            <a:r>
              <a:rPr lang="hi-IN" sz="1400" dirty="0">
                <a:latin typeface="Adobe Devanagari" panose="02040503050201020203" pitchFamily="18" charset="0"/>
                <a:cs typeface="Adobe Devanagari" panose="02040503050201020203" pitchFamily="18" charset="0"/>
              </a:rPr>
              <a:t>एकल भारत लोक शिक्षा परिषद्, राष्ट्रीय महिला समिति द्वारा प्रति वर्ष </a:t>
            </a:r>
            <a:r>
              <a:rPr lang="hi-IN" sz="1400" dirty="0">
                <a:latin typeface="Adobe Devanagari" panose="02040503050201020203" pitchFamily="18" charset="0"/>
                <a:ea typeface="Calibri" panose="020F0502020204030204" pitchFamily="34" charset="0"/>
                <a:cs typeface="Adobe Devanagari" panose="02040503050201020203" pitchFamily="18" charset="0"/>
              </a:rPr>
              <a:t>मकर संक्रांति के शुभ अवसर पर एकल के लिए समर्पित पूर्णकालिक कार्यकर्ताओं को उपहार देकर उनका सम्मान</a:t>
            </a:r>
            <a:r>
              <a:rPr lang="en-IN" sz="1400" dirty="0">
                <a:latin typeface="Adobe Devanagari" panose="02040503050201020203" pitchFamily="18" charset="0"/>
                <a:ea typeface="Calibri" panose="020F0502020204030204" pitchFamily="34" charset="0"/>
                <a:cs typeface="Adobe Devanagari" panose="02040503050201020203" pitchFamily="18" charset="0"/>
              </a:rPr>
              <a:t> </a:t>
            </a:r>
            <a:r>
              <a:rPr lang="hi-IN" sz="1400" dirty="0">
                <a:latin typeface="Adobe Devanagari" panose="02040503050201020203" pitchFamily="18" charset="0"/>
                <a:ea typeface="Calibri" panose="020F0502020204030204" pitchFamily="34" charset="0"/>
                <a:cs typeface="Adobe Devanagari" panose="02040503050201020203" pitchFamily="18" charset="0"/>
              </a:rPr>
              <a:t>किया जाता है | विगत वर्षों की भांति इस वर्ष भी </a:t>
            </a:r>
            <a:endParaRPr lang="en-IN" sz="14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2492280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2A253F-A89D-CD59-A24F-2F26BAEA2580}"/>
              </a:ext>
            </a:extLst>
          </p:cNvPr>
          <p:cNvGrpSpPr/>
          <p:nvPr/>
        </p:nvGrpSpPr>
        <p:grpSpPr>
          <a:xfrm>
            <a:off x="-35215" y="0"/>
            <a:ext cx="7594890" cy="10894893"/>
            <a:chOff x="-35215" y="0"/>
            <a:chExt cx="7594890" cy="10894893"/>
          </a:xfrm>
        </p:grpSpPr>
        <p:grpSp>
          <p:nvGrpSpPr>
            <p:cNvPr id="36" name="Group 35">
              <a:extLst>
                <a:ext uri="{FF2B5EF4-FFF2-40B4-BE49-F238E27FC236}">
                  <a16:creationId xmlns:a16="http://schemas.microsoft.com/office/drawing/2014/main" id="{9BB85444-33DA-4597-3968-36782DD03C8E}"/>
                </a:ext>
              </a:extLst>
            </p:cNvPr>
            <p:cNvGrpSpPr/>
            <p:nvPr/>
          </p:nvGrpSpPr>
          <p:grpSpPr>
            <a:xfrm>
              <a:off x="-35215" y="0"/>
              <a:ext cx="7594890" cy="10894893"/>
              <a:chOff x="-35216" y="0"/>
              <a:chExt cx="7594890" cy="10894893"/>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8230" y="208931"/>
                <a:ext cx="7559676"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18281" y="10411444"/>
                <a:ext cx="7559676"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696" y="10340380"/>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64504" y="10350963"/>
                <a:ext cx="3647002"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59087" y="10540527"/>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1" y="0"/>
                <a:ext cx="75596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25" name="Picture 24">
                <a:extLst>
                  <a:ext uri="{FF2B5EF4-FFF2-40B4-BE49-F238E27FC236}">
                    <a16:creationId xmlns:a16="http://schemas.microsoft.com/office/drawing/2014/main" id="{00B1B82A-045B-AF2E-C7B3-168E344A3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a:off x="-35216" y="417862"/>
                <a:ext cx="690847" cy="741921"/>
              </a:xfrm>
              <a:prstGeom prst="rect">
                <a:avLst/>
              </a:prstGeom>
            </p:spPr>
          </p:pic>
          <p:pic>
            <p:nvPicPr>
              <p:cNvPr id="26" name="Picture 25">
                <a:extLst>
                  <a:ext uri="{FF2B5EF4-FFF2-40B4-BE49-F238E27FC236}">
                    <a16:creationId xmlns:a16="http://schemas.microsoft.com/office/drawing/2014/main" id="{B25FA50A-91C3-77ED-1D05-F8F979BEA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868827" y="402837"/>
                <a:ext cx="690847" cy="741921"/>
              </a:xfrm>
              <a:prstGeom prst="rect">
                <a:avLst/>
              </a:prstGeom>
            </p:spPr>
          </p:pic>
          <p:sp>
            <p:nvSpPr>
              <p:cNvPr id="7" name="Rectangle: Rounded Corners 6">
                <a:extLst>
                  <a:ext uri="{FF2B5EF4-FFF2-40B4-BE49-F238E27FC236}">
                    <a16:creationId xmlns:a16="http://schemas.microsoft.com/office/drawing/2014/main" id="{F1005358-510A-32F8-E561-D449C42B3E30}"/>
                  </a:ext>
                </a:extLst>
              </p:cNvPr>
              <p:cNvSpPr/>
              <p:nvPr/>
            </p:nvSpPr>
            <p:spPr>
              <a:xfrm>
                <a:off x="568035" y="497839"/>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5FB81E19-293A-F2F2-41B6-C5E1FE776312}"/>
                  </a:ext>
                </a:extLst>
              </p:cNvPr>
              <p:cNvPicPr>
                <a:picLocks noChangeAspect="1"/>
              </p:cNvPicPr>
              <p:nvPr/>
            </p:nvPicPr>
            <p:blipFill rotWithShape="1">
              <a:blip r:embed="rId4">
                <a:extLst>
                  <a:ext uri="{28A0092B-C50C-407E-A947-70E740481C1C}">
                    <a14:useLocalDpi xmlns:a14="http://schemas.microsoft.com/office/drawing/2010/main" val="0"/>
                  </a:ext>
                </a:extLst>
              </a:blip>
              <a:srcRect l="18925" t="17132" r="21352" b="7267"/>
              <a:stretch/>
            </p:blipFill>
            <p:spPr>
              <a:xfrm>
                <a:off x="3893814" y="931399"/>
                <a:ext cx="3512826" cy="1989787"/>
              </a:xfrm>
              <a:prstGeom prst="rect">
                <a:avLst/>
              </a:prstGeom>
            </p:spPr>
          </p:pic>
          <p:pic>
            <p:nvPicPr>
              <p:cNvPr id="8" name="Picture 7">
                <a:extLst>
                  <a:ext uri="{FF2B5EF4-FFF2-40B4-BE49-F238E27FC236}">
                    <a16:creationId xmlns:a16="http://schemas.microsoft.com/office/drawing/2014/main" id="{E505AB9C-3B82-7072-E6F8-C0420A20AA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035" y="946423"/>
                <a:ext cx="3652989" cy="1976419"/>
              </a:xfrm>
              <a:prstGeom prst="rect">
                <a:avLst/>
              </a:prstGeom>
            </p:spPr>
          </p:pic>
          <p:sp>
            <p:nvSpPr>
              <p:cNvPr id="27" name="TextBox 26">
                <a:extLst>
                  <a:ext uri="{FF2B5EF4-FFF2-40B4-BE49-F238E27FC236}">
                    <a16:creationId xmlns:a16="http://schemas.microsoft.com/office/drawing/2014/main" id="{B63B4528-DC2A-A0A2-416A-0ACCC2ED177B}"/>
                  </a:ext>
                </a:extLst>
              </p:cNvPr>
              <p:cNvSpPr txBox="1"/>
              <p:nvPr/>
            </p:nvSpPr>
            <p:spPr>
              <a:xfrm>
                <a:off x="1363289" y="480083"/>
                <a:ext cx="5710594" cy="461665"/>
              </a:xfrm>
              <a:prstGeom prst="rect">
                <a:avLst/>
              </a:prstGeom>
              <a:noFill/>
            </p:spPr>
            <p:txBody>
              <a:bodyPr wrap="square">
                <a:spAutoFit/>
              </a:bodyPr>
              <a:lstStyle/>
              <a:p>
                <a:r>
                  <a:rPr lang="hi-IN" sz="2400" b="1" dirty="0">
                    <a:solidFill>
                      <a:schemeClr val="bg1"/>
                    </a:solidFill>
                    <a:latin typeface="Adobe Devanagari" panose="02040503050201020203" pitchFamily="18" charset="0"/>
                    <a:cs typeface="Adobe Devanagari" panose="02040503050201020203" pitchFamily="18" charset="0"/>
                  </a:rPr>
                  <a:t>कानपुर  चैप्टर द्वारा आयोजित वार्षिक कार्यक्रम एवं वनयात्रा   </a:t>
                </a:r>
                <a:endParaRPr lang="en-IN" sz="2400" b="1" dirty="0">
                  <a:solidFill>
                    <a:schemeClr val="bg1"/>
                  </a:solidFill>
                </a:endParaRPr>
              </a:p>
            </p:txBody>
          </p:sp>
          <p:sp>
            <p:nvSpPr>
              <p:cNvPr id="29" name="Rectangle: Rounded Corners 28">
                <a:extLst>
                  <a:ext uri="{FF2B5EF4-FFF2-40B4-BE49-F238E27FC236}">
                    <a16:creationId xmlns:a16="http://schemas.microsoft.com/office/drawing/2014/main" id="{425D52E4-E31F-AD45-7F70-A6AF361FCAC3}"/>
                  </a:ext>
                </a:extLst>
              </p:cNvPr>
              <p:cNvSpPr/>
              <p:nvPr/>
            </p:nvSpPr>
            <p:spPr>
              <a:xfrm>
                <a:off x="693413" y="5314904"/>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id="{820128E2-B715-CADA-7749-1C77E29928C1}"/>
                  </a:ext>
                </a:extLst>
              </p:cNvPr>
              <p:cNvSpPr txBox="1"/>
              <p:nvPr/>
            </p:nvSpPr>
            <p:spPr>
              <a:xfrm>
                <a:off x="1571526" y="5282709"/>
                <a:ext cx="4433636" cy="473654"/>
              </a:xfrm>
              <a:prstGeom prst="rect">
                <a:avLst/>
              </a:prstGeom>
              <a:noFill/>
            </p:spPr>
            <p:txBody>
              <a:bodyPr wrap="square">
                <a:spAutoFit/>
              </a:bodyPr>
              <a:lstStyle/>
              <a:p>
                <a:r>
                  <a:rPr lang="hi-IN" sz="2400" b="1" dirty="0">
                    <a:solidFill>
                      <a:schemeClr val="bg1"/>
                    </a:solidFill>
                    <a:latin typeface="Adobe Devanagari" panose="02040503050201020203" pitchFamily="18" charset="0"/>
                    <a:cs typeface="Adobe Devanagari" panose="02040503050201020203" pitchFamily="18" charset="0"/>
                  </a:rPr>
                  <a:t>दक्षिणी दिल्ली चैप्टर द्वारा आयोजित कवि सम्मलेन</a:t>
                </a:r>
                <a:endParaRPr lang="en-IN" sz="2400" b="1" dirty="0">
                  <a:solidFill>
                    <a:schemeClr val="bg1"/>
                  </a:solidFill>
                </a:endParaRPr>
              </a:p>
            </p:txBody>
          </p:sp>
          <p:pic>
            <p:nvPicPr>
              <p:cNvPr id="11" name="Picture 10">
                <a:extLst>
                  <a:ext uri="{FF2B5EF4-FFF2-40B4-BE49-F238E27FC236}">
                    <a16:creationId xmlns:a16="http://schemas.microsoft.com/office/drawing/2014/main" id="{AEDE7451-7777-E969-AA10-763A5324B286}"/>
                  </a:ext>
                </a:extLst>
              </p:cNvPr>
              <p:cNvPicPr>
                <a:picLocks noChangeAspect="1"/>
              </p:cNvPicPr>
              <p:nvPr/>
            </p:nvPicPr>
            <p:blipFill rotWithShape="1">
              <a:blip r:embed="rId6">
                <a:extLst>
                  <a:ext uri="{28A0092B-C50C-407E-A947-70E740481C1C}">
                    <a14:useLocalDpi xmlns:a14="http://schemas.microsoft.com/office/drawing/2010/main" val="0"/>
                  </a:ext>
                </a:extLst>
              </a:blip>
              <a:srcRect t="16168" b="4805"/>
              <a:stretch/>
            </p:blipFill>
            <p:spPr>
              <a:xfrm>
                <a:off x="153033" y="7919250"/>
                <a:ext cx="3600617" cy="1776441"/>
              </a:xfrm>
              <a:prstGeom prst="rect">
                <a:avLst/>
              </a:prstGeom>
            </p:spPr>
          </p:pic>
          <p:pic>
            <p:nvPicPr>
              <p:cNvPr id="13" name="Picture 12">
                <a:extLst>
                  <a:ext uri="{FF2B5EF4-FFF2-40B4-BE49-F238E27FC236}">
                    <a16:creationId xmlns:a16="http://schemas.microsoft.com/office/drawing/2014/main" id="{7F8745FB-4314-F49E-5799-396056E28754}"/>
                  </a:ext>
                </a:extLst>
              </p:cNvPr>
              <p:cNvPicPr>
                <a:picLocks noChangeAspect="1"/>
              </p:cNvPicPr>
              <p:nvPr/>
            </p:nvPicPr>
            <p:blipFill rotWithShape="1">
              <a:blip r:embed="rId7">
                <a:extLst>
                  <a:ext uri="{28A0092B-C50C-407E-A947-70E740481C1C}">
                    <a14:useLocalDpi xmlns:a14="http://schemas.microsoft.com/office/drawing/2010/main" val="0"/>
                  </a:ext>
                </a:extLst>
              </a:blip>
              <a:srcRect t="18286"/>
              <a:stretch/>
            </p:blipFill>
            <p:spPr>
              <a:xfrm>
                <a:off x="3866383" y="5742087"/>
                <a:ext cx="3512826" cy="2087452"/>
              </a:xfrm>
              <a:prstGeom prst="rect">
                <a:avLst/>
              </a:prstGeom>
            </p:spPr>
          </p:pic>
          <p:pic>
            <p:nvPicPr>
              <p:cNvPr id="15" name="Picture 14">
                <a:extLst>
                  <a:ext uri="{FF2B5EF4-FFF2-40B4-BE49-F238E27FC236}">
                    <a16:creationId xmlns:a16="http://schemas.microsoft.com/office/drawing/2014/main" id="{7A91AA77-77E1-5AE4-F56E-26A0E8815477}"/>
                  </a:ext>
                </a:extLst>
              </p:cNvPr>
              <p:cNvPicPr>
                <a:picLocks noChangeAspect="1"/>
              </p:cNvPicPr>
              <p:nvPr/>
            </p:nvPicPr>
            <p:blipFill rotWithShape="1">
              <a:blip r:embed="rId8">
                <a:extLst>
                  <a:ext uri="{28A0092B-C50C-407E-A947-70E740481C1C}">
                    <a14:useLocalDpi xmlns:a14="http://schemas.microsoft.com/office/drawing/2010/main" val="0"/>
                  </a:ext>
                </a:extLst>
              </a:blip>
              <a:srcRect l="8817" t="18285"/>
              <a:stretch/>
            </p:blipFill>
            <p:spPr>
              <a:xfrm>
                <a:off x="153033" y="5742088"/>
                <a:ext cx="3626803" cy="2087452"/>
              </a:xfrm>
              <a:prstGeom prst="rect">
                <a:avLst/>
              </a:prstGeom>
            </p:spPr>
          </p:pic>
          <p:pic>
            <p:nvPicPr>
              <p:cNvPr id="22" name="Picture 21">
                <a:extLst>
                  <a:ext uri="{FF2B5EF4-FFF2-40B4-BE49-F238E27FC236}">
                    <a16:creationId xmlns:a16="http://schemas.microsoft.com/office/drawing/2014/main" id="{B6070F07-2159-A856-573A-1089FE1248F9}"/>
                  </a:ext>
                </a:extLst>
              </p:cNvPr>
              <p:cNvPicPr>
                <a:picLocks noChangeAspect="1"/>
              </p:cNvPicPr>
              <p:nvPr/>
            </p:nvPicPr>
            <p:blipFill rotWithShape="1">
              <a:blip r:embed="rId9">
                <a:extLst>
                  <a:ext uri="{28A0092B-C50C-407E-A947-70E740481C1C}">
                    <a14:useLocalDpi xmlns:a14="http://schemas.microsoft.com/office/drawing/2010/main" val="0"/>
                  </a:ext>
                </a:extLst>
              </a:blip>
              <a:srcRect l="18859"/>
              <a:stretch/>
            </p:blipFill>
            <p:spPr>
              <a:xfrm>
                <a:off x="3893814" y="3013544"/>
                <a:ext cx="3512826" cy="1933177"/>
              </a:xfrm>
              <a:prstGeom prst="rect">
                <a:avLst/>
              </a:prstGeom>
            </p:spPr>
          </p:pic>
          <p:pic>
            <p:nvPicPr>
              <p:cNvPr id="31" name="Picture 30">
                <a:extLst>
                  <a:ext uri="{FF2B5EF4-FFF2-40B4-BE49-F238E27FC236}">
                    <a16:creationId xmlns:a16="http://schemas.microsoft.com/office/drawing/2014/main" id="{AF5A62BF-C13F-FF57-12D2-5004542C08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3034" y="3024703"/>
                <a:ext cx="3652990" cy="1933177"/>
              </a:xfrm>
              <a:prstGeom prst="rect">
                <a:avLst/>
              </a:prstGeom>
            </p:spPr>
          </p:pic>
          <p:pic>
            <p:nvPicPr>
              <p:cNvPr id="33" name="Picture 32">
                <a:extLst>
                  <a:ext uri="{FF2B5EF4-FFF2-40B4-BE49-F238E27FC236}">
                    <a16:creationId xmlns:a16="http://schemas.microsoft.com/office/drawing/2014/main" id="{AC5A1F68-200C-391D-204D-1E372D2761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40196" y="7928634"/>
                <a:ext cx="3512826" cy="1767057"/>
              </a:xfrm>
              <a:prstGeom prst="rect">
                <a:avLst/>
              </a:prstGeom>
            </p:spPr>
          </p:pic>
        </p:grpSp>
        <p:sp>
          <p:nvSpPr>
            <p:cNvPr id="28" name="TextBox 27">
              <a:extLst>
                <a:ext uri="{FF2B5EF4-FFF2-40B4-BE49-F238E27FC236}">
                  <a16:creationId xmlns:a16="http://schemas.microsoft.com/office/drawing/2014/main" id="{F23B8222-234C-EDC6-815F-A60A84C0E1B4}"/>
                </a:ext>
              </a:extLst>
            </p:cNvPr>
            <p:cNvSpPr txBox="1"/>
            <p:nvPr/>
          </p:nvSpPr>
          <p:spPr>
            <a:xfrm>
              <a:off x="151793" y="9780138"/>
              <a:ext cx="7359714" cy="584775"/>
            </a:xfrm>
            <a:prstGeom prst="rect">
              <a:avLst/>
            </a:prstGeom>
            <a:noFill/>
          </p:spPr>
          <p:txBody>
            <a:bodyPr wrap="square">
              <a:spAutoFit/>
            </a:bodyPr>
            <a:lstStyle/>
            <a:p>
              <a:pPr algn="ctr"/>
              <a:r>
                <a:rPr lang="hi-IN" sz="1600" b="1" dirty="0">
                  <a:latin typeface="Adobe Devanagari" panose="02040503050201020203" pitchFamily="18" charset="0"/>
                  <a:cs typeface="Adobe Devanagari" panose="02040503050201020203" pitchFamily="18" charset="0"/>
                </a:rPr>
                <a:t>दक्षिणी दिल्ली चैप्टर द्वारा आयोजित कवि सम्मलेन में राष्ट्रीय महिला समिति एवं चैप्टर की महिला समिति ने मिलकर एकल गीत प्रस्तुत किया और इस कार्यक्रम में बढ़ चढ़ कर भाग लिया |  </a:t>
              </a:r>
              <a:endParaRPr lang="en-IN" sz="1600" b="1" dirty="0"/>
            </a:p>
          </p:txBody>
        </p:sp>
      </p:grpSp>
    </p:spTree>
    <p:extLst>
      <p:ext uri="{BB962C8B-B14F-4D97-AF65-F5344CB8AC3E}">
        <p14:creationId xmlns:p14="http://schemas.microsoft.com/office/powerpoint/2010/main" val="438875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88755C2C-1594-FBB0-160B-B534A3A44C48}"/>
              </a:ext>
            </a:extLst>
          </p:cNvPr>
          <p:cNvGrpSpPr/>
          <p:nvPr/>
        </p:nvGrpSpPr>
        <p:grpSpPr>
          <a:xfrm>
            <a:off x="-35216" y="0"/>
            <a:ext cx="7696490" cy="10688856"/>
            <a:chOff x="-35216" y="0"/>
            <a:chExt cx="7696490" cy="10688856"/>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35216" y="18132"/>
              <a:ext cx="7664621"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0" y="10220645"/>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815" y="10134343"/>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15812" y="10136002"/>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2272" y="10300622"/>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25401" y="0"/>
              <a:ext cx="76612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25" name="Picture 24">
              <a:extLst>
                <a:ext uri="{FF2B5EF4-FFF2-40B4-BE49-F238E27FC236}">
                  <a16:creationId xmlns:a16="http://schemas.microsoft.com/office/drawing/2014/main" id="{00B1B82A-045B-AF2E-C7B3-168E344A3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a:off x="-35216" y="417862"/>
              <a:ext cx="690847" cy="741921"/>
            </a:xfrm>
            <a:prstGeom prst="rect">
              <a:avLst/>
            </a:prstGeom>
          </p:spPr>
        </p:pic>
        <p:pic>
          <p:nvPicPr>
            <p:cNvPr id="26" name="Picture 25">
              <a:extLst>
                <a:ext uri="{FF2B5EF4-FFF2-40B4-BE49-F238E27FC236}">
                  <a16:creationId xmlns:a16="http://schemas.microsoft.com/office/drawing/2014/main" id="{B25FA50A-91C3-77ED-1D05-F8F979BEA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970427" y="402837"/>
              <a:ext cx="690847" cy="741921"/>
            </a:xfrm>
            <a:prstGeom prst="rect">
              <a:avLst/>
            </a:prstGeom>
          </p:spPr>
        </p:pic>
        <p:sp>
          <p:nvSpPr>
            <p:cNvPr id="7" name="Rectangle: Rounded Corners 6">
              <a:extLst>
                <a:ext uri="{FF2B5EF4-FFF2-40B4-BE49-F238E27FC236}">
                  <a16:creationId xmlns:a16="http://schemas.microsoft.com/office/drawing/2014/main" id="{F1005358-510A-32F8-E561-D449C42B3E30}"/>
                </a:ext>
              </a:extLst>
            </p:cNvPr>
            <p:cNvSpPr/>
            <p:nvPr/>
          </p:nvSpPr>
          <p:spPr>
            <a:xfrm>
              <a:off x="699578" y="3742344"/>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a:extLst>
                <a:ext uri="{FF2B5EF4-FFF2-40B4-BE49-F238E27FC236}">
                  <a16:creationId xmlns:a16="http://schemas.microsoft.com/office/drawing/2014/main" id="{111E8EA8-3BFE-B9B5-ACEF-7B0C8AF8162D}"/>
                </a:ext>
              </a:extLst>
            </p:cNvPr>
            <p:cNvPicPr>
              <a:picLocks noChangeAspect="1"/>
            </p:cNvPicPr>
            <p:nvPr/>
          </p:nvPicPr>
          <p:blipFill rotWithShape="1">
            <a:blip r:embed="rId4">
              <a:extLst>
                <a:ext uri="{28A0092B-C50C-407E-A947-70E740481C1C}">
                  <a14:useLocalDpi xmlns:a14="http://schemas.microsoft.com/office/drawing/2010/main" val="0"/>
                </a:ext>
              </a:extLst>
            </a:blip>
            <a:srcRect l="3768" r="4544"/>
            <a:stretch/>
          </p:blipFill>
          <p:spPr>
            <a:xfrm>
              <a:off x="370052" y="4235493"/>
              <a:ext cx="3416107" cy="1710763"/>
            </a:xfrm>
            <a:prstGeom prst="rect">
              <a:avLst/>
            </a:prstGeom>
          </p:spPr>
        </p:pic>
        <p:pic>
          <p:nvPicPr>
            <p:cNvPr id="11" name="Picture 10">
              <a:extLst>
                <a:ext uri="{FF2B5EF4-FFF2-40B4-BE49-F238E27FC236}">
                  <a16:creationId xmlns:a16="http://schemas.microsoft.com/office/drawing/2014/main" id="{50A0CBA1-AE73-8F12-6CAC-59C352F12FB2}"/>
                </a:ext>
              </a:extLst>
            </p:cNvPr>
            <p:cNvPicPr>
              <a:picLocks noChangeAspect="1"/>
            </p:cNvPicPr>
            <p:nvPr/>
          </p:nvPicPr>
          <p:blipFill rotWithShape="1">
            <a:blip r:embed="rId5">
              <a:extLst>
                <a:ext uri="{28A0092B-C50C-407E-A947-70E740481C1C}">
                  <a14:useLocalDpi xmlns:a14="http://schemas.microsoft.com/office/drawing/2010/main" val="0"/>
                </a:ext>
              </a:extLst>
            </a:blip>
            <a:srcRect l="5220" t="8457" r="5639" b="11525"/>
            <a:stretch/>
          </p:blipFill>
          <p:spPr>
            <a:xfrm>
              <a:off x="3952136" y="4235493"/>
              <a:ext cx="3476379" cy="1710763"/>
            </a:xfrm>
            <a:prstGeom prst="rect">
              <a:avLst/>
            </a:prstGeom>
          </p:spPr>
        </p:pic>
        <p:sp>
          <p:nvSpPr>
            <p:cNvPr id="15" name="TextBox 14">
              <a:extLst>
                <a:ext uri="{FF2B5EF4-FFF2-40B4-BE49-F238E27FC236}">
                  <a16:creationId xmlns:a16="http://schemas.microsoft.com/office/drawing/2014/main" id="{7DD7B1D7-CA3B-0B8B-3296-FA8810EBD5F4}"/>
                </a:ext>
              </a:extLst>
            </p:cNvPr>
            <p:cNvSpPr txBox="1"/>
            <p:nvPr/>
          </p:nvSpPr>
          <p:spPr>
            <a:xfrm>
              <a:off x="811126" y="3726135"/>
              <a:ext cx="6292488" cy="400110"/>
            </a:xfrm>
            <a:prstGeom prst="rect">
              <a:avLst/>
            </a:prstGeom>
            <a:noFill/>
          </p:spPr>
          <p:txBody>
            <a:bodyPr wrap="square">
              <a:spAutoFit/>
            </a:bodyPr>
            <a:lstStyle/>
            <a:p>
              <a:r>
                <a:rPr lang="en-IN" sz="2000" b="1" dirty="0">
                  <a:solidFill>
                    <a:schemeClr val="bg1"/>
                  </a:solidFill>
                  <a:latin typeface="Adobe Devanagari" panose="02040503050201020203" pitchFamily="18" charset="0"/>
                  <a:cs typeface="Adobe Devanagari" panose="02040503050201020203" pitchFamily="18" charset="0"/>
                </a:rPr>
                <a:t>दक्षिण हिमाचल</a:t>
              </a:r>
              <a:r>
                <a:rPr lang="hi-IN" sz="2000" b="1" dirty="0">
                  <a:solidFill>
                    <a:schemeClr val="bg1"/>
                  </a:solidFill>
                  <a:latin typeface="Adobe Devanagari" panose="02040503050201020203" pitchFamily="18" charset="0"/>
                  <a:cs typeface="Adobe Devanagari" panose="02040503050201020203" pitchFamily="18" charset="0"/>
                </a:rPr>
                <a:t> </a:t>
              </a:r>
              <a:r>
                <a:rPr lang="en-IN" sz="2000" b="1" dirty="0">
                  <a:solidFill>
                    <a:schemeClr val="bg1"/>
                  </a:solidFill>
                  <a:latin typeface="Adobe Devanagari" panose="02040503050201020203" pitchFamily="18" charset="0"/>
                  <a:cs typeface="Adobe Devanagari" panose="02040503050201020203" pitchFamily="18" charset="0"/>
                </a:rPr>
                <a:t>संभाग</a:t>
              </a:r>
              <a:r>
                <a:rPr lang="hi-IN" sz="2000" b="1" dirty="0">
                  <a:solidFill>
                    <a:schemeClr val="bg1"/>
                  </a:solidFill>
                  <a:latin typeface="Adobe Devanagari" panose="02040503050201020203" pitchFamily="18" charset="0"/>
                  <a:cs typeface="Adobe Devanagari" panose="02040503050201020203" pitchFamily="18" charset="0"/>
                </a:rPr>
                <a:t> में एकल रथ मंदिर द्वारा संस्कार शिक्षा प्रदान किया जा रहा है ।  </a:t>
              </a:r>
              <a:endParaRPr lang="en-IN" sz="2000" b="1" dirty="0">
                <a:solidFill>
                  <a:schemeClr val="bg1"/>
                </a:solidFill>
              </a:endParaRPr>
            </a:p>
          </p:txBody>
        </p:sp>
        <p:pic>
          <p:nvPicPr>
            <p:cNvPr id="12" name="Picture 11">
              <a:extLst>
                <a:ext uri="{FF2B5EF4-FFF2-40B4-BE49-F238E27FC236}">
                  <a16:creationId xmlns:a16="http://schemas.microsoft.com/office/drawing/2014/main" id="{BDC93DA9-DABB-E86E-47B2-EAC6EAA54F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3516" y="987625"/>
              <a:ext cx="3491813" cy="2181777"/>
            </a:xfrm>
            <a:prstGeom prst="rect">
              <a:avLst/>
            </a:prstGeom>
          </p:spPr>
        </p:pic>
        <p:pic>
          <p:nvPicPr>
            <p:cNvPr id="14" name="Picture 13">
              <a:extLst>
                <a:ext uri="{FF2B5EF4-FFF2-40B4-BE49-F238E27FC236}">
                  <a16:creationId xmlns:a16="http://schemas.microsoft.com/office/drawing/2014/main" id="{E3C77E55-A66D-32D5-468D-6D6706D15DA6}"/>
                </a:ext>
              </a:extLst>
            </p:cNvPr>
            <p:cNvPicPr>
              <a:picLocks noChangeAspect="1"/>
            </p:cNvPicPr>
            <p:nvPr/>
          </p:nvPicPr>
          <p:blipFill rotWithShape="1">
            <a:blip r:embed="rId7">
              <a:extLst>
                <a:ext uri="{28A0092B-C50C-407E-A947-70E740481C1C}">
                  <a14:useLocalDpi xmlns:a14="http://schemas.microsoft.com/office/drawing/2010/main" val="0"/>
                </a:ext>
              </a:extLst>
            </a:blip>
            <a:srcRect l="3861" r="7028"/>
            <a:stretch/>
          </p:blipFill>
          <p:spPr>
            <a:xfrm>
              <a:off x="236865" y="974595"/>
              <a:ext cx="3416107" cy="2181777"/>
            </a:xfrm>
            <a:prstGeom prst="rect">
              <a:avLst/>
            </a:prstGeom>
          </p:spPr>
        </p:pic>
        <p:sp>
          <p:nvSpPr>
            <p:cNvPr id="27" name="Rectangle: Rounded Corners 26">
              <a:extLst>
                <a:ext uri="{FF2B5EF4-FFF2-40B4-BE49-F238E27FC236}">
                  <a16:creationId xmlns:a16="http://schemas.microsoft.com/office/drawing/2014/main" id="{9E2FE182-1688-2281-D36A-2DE622B72649}"/>
                </a:ext>
              </a:extLst>
            </p:cNvPr>
            <p:cNvSpPr/>
            <p:nvPr/>
          </p:nvSpPr>
          <p:spPr>
            <a:xfrm>
              <a:off x="579436" y="535841"/>
              <a:ext cx="6400801" cy="353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TextBox 27">
              <a:extLst>
                <a:ext uri="{FF2B5EF4-FFF2-40B4-BE49-F238E27FC236}">
                  <a16:creationId xmlns:a16="http://schemas.microsoft.com/office/drawing/2014/main" id="{A48A408C-DC41-431B-877B-F3060690E25A}"/>
                </a:ext>
              </a:extLst>
            </p:cNvPr>
            <p:cNvSpPr txBox="1"/>
            <p:nvPr/>
          </p:nvSpPr>
          <p:spPr>
            <a:xfrm>
              <a:off x="1359450" y="474905"/>
              <a:ext cx="5710594" cy="461665"/>
            </a:xfrm>
            <a:prstGeom prst="rect">
              <a:avLst/>
            </a:prstGeom>
            <a:noFill/>
          </p:spPr>
          <p:txBody>
            <a:bodyPr wrap="square">
              <a:spAutoFit/>
            </a:bodyPr>
            <a:lstStyle/>
            <a:p>
              <a:r>
                <a:rPr lang="hi-IN" sz="2400" b="1" dirty="0">
                  <a:solidFill>
                    <a:schemeClr val="bg1"/>
                  </a:solidFill>
                  <a:latin typeface="Adobe Devanagari" panose="02040503050201020203" pitchFamily="18" charset="0"/>
                  <a:cs typeface="Adobe Devanagari" panose="02040503050201020203" pitchFamily="18" charset="0"/>
                </a:rPr>
                <a:t>राष्ट्रीय महिला समिति द्वारा एकल गीत प्रस्तुत किया गया।   </a:t>
              </a:r>
              <a:endParaRPr lang="en-IN" sz="2400" b="1" dirty="0">
                <a:solidFill>
                  <a:schemeClr val="bg1"/>
                </a:solidFill>
              </a:endParaRPr>
            </a:p>
          </p:txBody>
        </p:sp>
        <p:sp>
          <p:nvSpPr>
            <p:cNvPr id="29" name="TextBox 28">
              <a:extLst>
                <a:ext uri="{FF2B5EF4-FFF2-40B4-BE49-F238E27FC236}">
                  <a16:creationId xmlns:a16="http://schemas.microsoft.com/office/drawing/2014/main" id="{E414653A-A44E-BF20-D4B2-305BD3ED67C3}"/>
                </a:ext>
              </a:extLst>
            </p:cNvPr>
            <p:cNvSpPr txBox="1"/>
            <p:nvPr/>
          </p:nvSpPr>
          <p:spPr>
            <a:xfrm>
              <a:off x="355153" y="6026233"/>
              <a:ext cx="7073362" cy="523220"/>
            </a:xfrm>
            <a:prstGeom prst="rect">
              <a:avLst/>
            </a:prstGeom>
            <a:noFill/>
          </p:spPr>
          <p:txBody>
            <a:bodyPr wrap="square">
              <a:spAutoFit/>
            </a:bodyPr>
            <a:lstStyle/>
            <a:p>
              <a:pPr algn="just"/>
              <a:r>
                <a:rPr lang="en-IN" sz="1400" dirty="0">
                  <a:latin typeface="Adobe Devanagari" panose="02040503050201020203" pitchFamily="18" charset="0"/>
                  <a:cs typeface="Adobe Devanagari" panose="02040503050201020203" pitchFamily="18" charset="0"/>
                </a:rPr>
                <a:t>एकल अभियान </a:t>
              </a:r>
              <a:r>
                <a:rPr lang="hi-IN" sz="1400" dirty="0">
                  <a:latin typeface="Adobe Devanagari" panose="02040503050201020203" pitchFamily="18" charset="0"/>
                  <a:cs typeface="Adobe Devanagari" panose="02040503050201020203" pitchFamily="18" charset="0"/>
                </a:rPr>
                <a:t>के </a:t>
              </a:r>
              <a:r>
                <a:rPr lang="en-IN" sz="1400" dirty="0">
                  <a:latin typeface="Adobe Devanagari" panose="02040503050201020203" pitchFamily="18" charset="0"/>
                  <a:cs typeface="Adobe Devanagari" panose="02040503050201020203" pitchFamily="18" charset="0"/>
                </a:rPr>
                <a:t>संभाग दक्षिण हिमाचल</a:t>
              </a:r>
              <a:r>
                <a:rPr lang="hi-IN" sz="1400" dirty="0">
                  <a:latin typeface="Adobe Devanagari" panose="02040503050201020203" pitchFamily="18" charset="0"/>
                  <a:cs typeface="Adobe Devanagari" panose="02040503050201020203" pitchFamily="18" charset="0"/>
                </a:rPr>
                <a:t>,</a:t>
              </a:r>
              <a:r>
                <a:rPr lang="en-IN" sz="1400" dirty="0">
                  <a:latin typeface="Adobe Devanagari" panose="02040503050201020203" pitchFamily="18" charset="0"/>
                  <a:cs typeface="Adobe Devanagari" panose="02040503050201020203" pitchFamily="18" charset="0"/>
                </a:rPr>
                <a:t> भाग</a:t>
              </a:r>
              <a:r>
                <a:rPr lang="hi-IN" sz="1400" dirty="0">
                  <a:latin typeface="Adobe Devanagari" panose="02040503050201020203" pitchFamily="18" charset="0"/>
                  <a:cs typeface="Adobe Devanagari" panose="02040503050201020203" pitchFamily="18" charset="0"/>
                </a:rPr>
                <a:t> </a:t>
              </a:r>
              <a:r>
                <a:rPr lang="en-IN" sz="1400" dirty="0">
                  <a:latin typeface="Adobe Devanagari" panose="02040503050201020203" pitchFamily="18" charset="0"/>
                  <a:cs typeface="Adobe Devanagari" panose="02040503050201020203" pitchFamily="18" charset="0"/>
                </a:rPr>
                <a:t>रामपुर</a:t>
              </a:r>
              <a:r>
                <a:rPr lang="hi-IN" sz="1400" dirty="0">
                  <a:latin typeface="Adobe Devanagari" panose="02040503050201020203" pitchFamily="18" charset="0"/>
                  <a:cs typeface="Adobe Devanagari" panose="02040503050201020203" pitchFamily="18" charset="0"/>
                </a:rPr>
                <a:t>,</a:t>
              </a:r>
              <a:r>
                <a:rPr lang="en-IN" sz="1400" dirty="0">
                  <a:latin typeface="Adobe Devanagari" panose="02040503050201020203" pitchFamily="18" charset="0"/>
                  <a:cs typeface="Adobe Devanagari" panose="02040503050201020203" pitchFamily="18" charset="0"/>
                </a:rPr>
                <a:t> अंचल आनी</a:t>
              </a:r>
              <a:r>
                <a:rPr lang="hi-IN" sz="1400" dirty="0">
                  <a:latin typeface="Adobe Devanagari" panose="02040503050201020203" pitchFamily="18" charset="0"/>
                  <a:cs typeface="Adobe Devanagari" panose="02040503050201020203" pitchFamily="18" charset="0"/>
                </a:rPr>
                <a:t> में एकल श्री हरि</a:t>
              </a:r>
              <a:r>
                <a:rPr lang="en-IN" sz="1400" dirty="0">
                  <a:latin typeface="Adobe Devanagari" panose="02040503050201020203" pitchFamily="18" charset="0"/>
                  <a:cs typeface="Adobe Devanagari" panose="02040503050201020203" pitchFamily="18" charset="0"/>
                </a:rPr>
                <a:t> रथ</a:t>
              </a:r>
              <a:r>
                <a:rPr lang="hi-IN" sz="1400" dirty="0">
                  <a:latin typeface="Adobe Devanagari" panose="02040503050201020203" pitchFamily="18" charset="0"/>
                  <a:cs typeface="Adobe Devanagari" panose="02040503050201020203" pitchFamily="18" charset="0"/>
                </a:rPr>
                <a:t> मंदिर द्वारा गावों में सत्संग का कार्यक्रम किया गया</a:t>
              </a:r>
              <a:r>
                <a:rPr lang="en-IN" sz="1400" dirty="0">
                  <a:latin typeface="Adobe Devanagari" panose="02040503050201020203" pitchFamily="18" charset="0"/>
                  <a:cs typeface="Adobe Devanagari" panose="02040503050201020203" pitchFamily="18" charset="0"/>
                </a:rPr>
                <a:t>।</a:t>
              </a:r>
              <a:r>
                <a:rPr lang="hi-IN" sz="1400" dirty="0">
                  <a:latin typeface="Adobe Devanagari" panose="02040503050201020203" pitchFamily="18" charset="0"/>
                  <a:cs typeface="Adobe Devanagari" panose="02040503050201020203" pitchFamily="18" charset="0"/>
                </a:rPr>
                <a:t> एकल रथ गांव- गांव में जाकर भारत की गौरवशाली संस्कृति को लोगों तक पहुँचाने का कार्य करती है</a:t>
              </a:r>
              <a:r>
                <a:rPr lang="en-IN" sz="1400" dirty="0">
                  <a:latin typeface="Adobe Devanagari" panose="02040503050201020203" pitchFamily="18" charset="0"/>
                  <a:cs typeface="Adobe Devanagari" panose="02040503050201020203" pitchFamily="18" charset="0"/>
                </a:rPr>
                <a:t>।</a:t>
              </a:r>
              <a:r>
                <a:rPr lang="hi-IN" sz="1400" dirty="0">
                  <a:latin typeface="Adobe Devanagari" panose="02040503050201020203" pitchFamily="18" charset="0"/>
                  <a:cs typeface="Adobe Devanagari" panose="02040503050201020203" pitchFamily="18" charset="0"/>
                </a:rPr>
                <a:t>  </a:t>
              </a:r>
              <a:endParaRPr lang="en-IN" sz="1400" dirty="0">
                <a:latin typeface="Adobe Devanagari" panose="02040503050201020203" pitchFamily="18" charset="0"/>
                <a:cs typeface="Adobe Devanagari" panose="02040503050201020203" pitchFamily="18" charset="0"/>
              </a:endParaRPr>
            </a:p>
          </p:txBody>
        </p:sp>
        <p:sp>
          <p:nvSpPr>
            <p:cNvPr id="30" name="TextBox 29">
              <a:extLst>
                <a:ext uri="{FF2B5EF4-FFF2-40B4-BE49-F238E27FC236}">
                  <a16:creationId xmlns:a16="http://schemas.microsoft.com/office/drawing/2014/main" id="{B57FC70C-BA6F-709E-C751-50915DE77109}"/>
                </a:ext>
              </a:extLst>
            </p:cNvPr>
            <p:cNvSpPr txBox="1"/>
            <p:nvPr/>
          </p:nvSpPr>
          <p:spPr>
            <a:xfrm>
              <a:off x="270621" y="3215945"/>
              <a:ext cx="7157894" cy="523220"/>
            </a:xfrm>
            <a:prstGeom prst="rect">
              <a:avLst/>
            </a:prstGeom>
            <a:noFill/>
          </p:spPr>
          <p:txBody>
            <a:bodyPr wrap="square">
              <a:spAutoFit/>
            </a:bodyPr>
            <a:lstStyle/>
            <a:p>
              <a:pPr algn="ctr"/>
              <a:r>
                <a:rPr lang="hi-IN" sz="1400" dirty="0">
                  <a:latin typeface="Adobe Devanagari" panose="02040503050201020203" pitchFamily="18" charset="0"/>
                  <a:cs typeface="Adobe Devanagari" panose="02040503050201020203" pitchFamily="18" charset="0"/>
                </a:rPr>
                <a:t>एकल भारत लोक शिक्षा परिषद् राष्ट्रीय महिला समिति द्वारा पूज्य भाई श्री रमेश भाई ओझा जी की उपस्थिति में एकल गीत गया। राष्ट्रीय महिला समिति द्वारा इस कार्यक्रम में बढ़ चढ़ कर भाग लिया गया।  </a:t>
              </a:r>
              <a:endParaRPr lang="en-IN" sz="1400" dirty="0"/>
            </a:p>
          </p:txBody>
        </p:sp>
        <p:sp>
          <p:nvSpPr>
            <p:cNvPr id="39" name="Rectangle: Rounded Corners 38">
              <a:extLst>
                <a:ext uri="{FF2B5EF4-FFF2-40B4-BE49-F238E27FC236}">
                  <a16:creationId xmlns:a16="http://schemas.microsoft.com/office/drawing/2014/main" id="{D38D8AAA-6FDF-1C81-7858-2B3160095F19}"/>
                </a:ext>
              </a:extLst>
            </p:cNvPr>
            <p:cNvSpPr/>
            <p:nvPr/>
          </p:nvSpPr>
          <p:spPr>
            <a:xfrm>
              <a:off x="104533" y="6549453"/>
              <a:ext cx="7350608" cy="3569865"/>
            </a:xfrm>
            <a:prstGeom prst="roundRect">
              <a:avLst>
                <a:gd name="adj" fmla="val 5834"/>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TextBox 39">
              <a:extLst>
                <a:ext uri="{FF2B5EF4-FFF2-40B4-BE49-F238E27FC236}">
                  <a16:creationId xmlns:a16="http://schemas.microsoft.com/office/drawing/2014/main" id="{959A75C4-F98E-E26E-592B-A24308426EC7}"/>
                </a:ext>
              </a:extLst>
            </p:cNvPr>
            <p:cNvSpPr txBox="1"/>
            <p:nvPr/>
          </p:nvSpPr>
          <p:spPr>
            <a:xfrm>
              <a:off x="2749798" y="6955021"/>
              <a:ext cx="4669492" cy="3088987"/>
            </a:xfrm>
            <a:prstGeom prst="rect">
              <a:avLst/>
            </a:prstGeom>
            <a:noFill/>
          </p:spPr>
          <p:txBody>
            <a:bodyPr wrap="square">
              <a:spAutoFit/>
            </a:bodyPr>
            <a:lstStyle/>
            <a:p>
              <a:pPr algn="just">
                <a:lnSpc>
                  <a:spcPct val="107000"/>
                </a:lnSpc>
              </a:pP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आइए आपको परिचय कराते है भारत कि सनातन संस्कृति से ।</a:t>
              </a:r>
              <a:endParaRPr lang="en-IN" sz="1400" dirty="0">
                <a:effectLst/>
                <a:latin typeface="Adobe Devanagari" panose="02040503050201020203" pitchFamily="18" charset="0"/>
                <a:ea typeface="Calibri" panose="020F0502020204030204" pitchFamily="34" charset="0"/>
                <a:cs typeface="Adobe Devanagari" panose="02040503050201020203" pitchFamily="18" charset="0"/>
              </a:endParaRPr>
            </a:p>
            <a:p>
              <a:pPr algn="just">
                <a:lnSpc>
                  <a:spcPct val="107000"/>
                </a:lnSpc>
              </a:pP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समय था अपने एकल अभियान की सबसे महत्वपूर्ण बुनियाद ख़ुशी दीदी ( सेवाश्री रॉय ) के बड़े भैया के धैया स्थित फ़्लैट के गृहप्रवेश का । कर्मकाण्ड के उपरांत कन्या पूजन होना था । </a:t>
              </a:r>
              <a:r>
                <a:rPr lang="hi-IN" sz="1400" dirty="0">
                  <a:latin typeface="Adobe Devanagari" panose="02040503050201020203" pitchFamily="18" charset="0"/>
                  <a:ea typeface="Calibri" panose="020F0502020204030204" pitchFamily="34" charset="0"/>
                  <a:cs typeface="Adobe Devanagari" panose="02040503050201020203" pitchFamily="18" charset="0"/>
                </a:rPr>
                <a:t> </a:t>
              </a: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इस बार कन्यापूजन में अपने एकल अभियान एकल फ्यूचर द्वारा संचालित सरस्वती शबरी बस्ती से शिव-समाज की एक छोटी सी गुड़िया को माँ शक्ती के स्वरूप में स्थापित करके पुरे विधि-विधान के साथ पूजन किया गया ।</a:t>
              </a:r>
              <a:endParaRPr lang="en-IN" sz="1400" dirty="0">
                <a:effectLst/>
                <a:latin typeface="Adobe Devanagari" panose="02040503050201020203" pitchFamily="18" charset="0"/>
                <a:ea typeface="Calibri" panose="020F0502020204030204" pitchFamily="34" charset="0"/>
                <a:cs typeface="Adobe Devanagari" panose="02040503050201020203" pitchFamily="18" charset="0"/>
              </a:endParaRPr>
            </a:p>
            <a:p>
              <a:pPr algn="just">
                <a:lnSpc>
                  <a:spcPct val="107000"/>
                </a:lnSpc>
              </a:pP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माँ शक्ति के बाल रूप में छोटी सी गुड़िया का </a:t>
              </a:r>
              <a:r>
                <a:rPr lang="hi-IN" sz="1400" dirty="0">
                  <a:latin typeface="Adobe Devanagari" panose="02040503050201020203" pitchFamily="18" charset="0"/>
                  <a:ea typeface="Calibri" panose="020F0502020204030204" pitchFamily="34" charset="0"/>
                  <a:cs typeface="Adobe Devanagari" panose="02040503050201020203" pitchFamily="18" charset="0"/>
                </a:rPr>
                <a:t>श्रृंगार</a:t>
              </a: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 किया गया और पूजन किया गया । साथ ही शबरी बस्ती से आए प्रतेक भाई बहन का भी पूजन किया गया । यही भारत है</a:t>
              </a:r>
              <a:r>
                <a:rPr lang="en-IN" sz="1400" dirty="0">
                  <a:effectLst/>
                  <a:latin typeface="Adobe Devanagari" panose="02040503050201020203" pitchFamily="18" charset="0"/>
                  <a:ea typeface="Calibri" panose="020F0502020204030204" pitchFamily="34" charset="0"/>
                  <a:cs typeface="Adobe Devanagari" panose="02040503050201020203" pitchFamily="18" charset="0"/>
                </a:rPr>
                <a:t>, </a:t>
              </a: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यही भारत की संस्कृति है</a:t>
              </a:r>
              <a:r>
                <a:rPr lang="en-IN" sz="1400" dirty="0">
                  <a:effectLst/>
                  <a:latin typeface="Adobe Devanagari" panose="02040503050201020203" pitchFamily="18" charset="0"/>
                  <a:ea typeface="Calibri" panose="020F0502020204030204" pitchFamily="34" charset="0"/>
                  <a:cs typeface="Adobe Devanagari" panose="02040503050201020203" pitchFamily="18" charset="0"/>
                </a:rPr>
                <a:t>, </a:t>
              </a: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यही भारत है जहाँ हर बाला देवी की प्रतिमा और बच्चा-बच्चा राम है</a:t>
              </a:r>
              <a:r>
                <a:rPr lang="en-IN" sz="1400" dirty="0">
                  <a:effectLst/>
                  <a:latin typeface="Adobe Devanagari" panose="02040503050201020203" pitchFamily="18" charset="0"/>
                  <a:ea typeface="Calibri" panose="020F0502020204030204" pitchFamily="34" charset="0"/>
                  <a:cs typeface="Adobe Devanagari" panose="02040503050201020203" pitchFamily="18" charset="0"/>
                </a:rPr>
                <a:t>,</a:t>
              </a: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 यही भारत है जहाँ मर्यादापुरुसोतम श्री राम और माता शबरी के स्नेह ने स्नेह के राम-सेतु का निर्माण किया है । भारत वो देश है जहाँ की संस्कृति हमें हर दिन हर पल हर देवी स्वरूप में माँ की वंदना करने की शिक्षा देती है ।</a:t>
              </a:r>
              <a:r>
                <a:rPr lang="hi-IN" sz="1400" dirty="0">
                  <a:latin typeface="Adobe Devanagari" panose="02040503050201020203" pitchFamily="18" charset="0"/>
                  <a:ea typeface="Calibri" panose="020F0502020204030204" pitchFamily="34" charset="0"/>
                  <a:cs typeface="Adobe Devanagari" panose="02040503050201020203" pitchFamily="18" charset="0"/>
                </a:rPr>
                <a:t> </a:t>
              </a:r>
              <a:r>
                <a:rPr lang="hi-IN" sz="1400" dirty="0">
                  <a:effectLst/>
                  <a:latin typeface="Adobe Devanagari" panose="02040503050201020203" pitchFamily="18" charset="0"/>
                  <a:ea typeface="Calibri" panose="020F0502020204030204" pitchFamily="34" charset="0"/>
                  <a:cs typeface="Adobe Devanagari" panose="02040503050201020203" pitchFamily="18" charset="0"/>
                </a:rPr>
                <a:t>शहरवासी एवं ग्रामवासी के बीच के इस स्नेह-सेतु देख कर हृदय प्रफुल्लित हो गया और आँखो में स्नेह के आँसू आ गया।</a:t>
              </a:r>
              <a:endParaRPr lang="en-IN" sz="1400" dirty="0">
                <a:effectLst/>
                <a:latin typeface="Adobe Devanagari" panose="02040503050201020203" pitchFamily="18" charset="0"/>
                <a:ea typeface="Calibri" panose="020F0502020204030204" pitchFamily="34" charset="0"/>
                <a:cs typeface="Adobe Devanagari" panose="02040503050201020203" pitchFamily="18" charset="0"/>
              </a:endParaRPr>
            </a:p>
          </p:txBody>
        </p:sp>
        <p:pic>
          <p:nvPicPr>
            <p:cNvPr id="42" name="Picture 41">
              <a:extLst>
                <a:ext uri="{FF2B5EF4-FFF2-40B4-BE49-F238E27FC236}">
                  <a16:creationId xmlns:a16="http://schemas.microsoft.com/office/drawing/2014/main" id="{F82BFBE5-399B-CCF7-F298-777E4E451D84}"/>
                </a:ext>
              </a:extLst>
            </p:cNvPr>
            <p:cNvPicPr>
              <a:picLocks noChangeAspect="1"/>
            </p:cNvPicPr>
            <p:nvPr/>
          </p:nvPicPr>
          <p:blipFill rotWithShape="1">
            <a:blip r:embed="rId8">
              <a:extLst>
                <a:ext uri="{28A0092B-C50C-407E-A947-70E740481C1C}">
                  <a14:useLocalDpi xmlns:a14="http://schemas.microsoft.com/office/drawing/2010/main" val="0"/>
                </a:ext>
              </a:extLst>
            </a:blip>
            <a:srcRect t="12900" r="6057"/>
            <a:stretch/>
          </p:blipFill>
          <p:spPr>
            <a:xfrm>
              <a:off x="270621" y="8486455"/>
              <a:ext cx="2339427" cy="1526002"/>
            </a:xfrm>
            <a:prstGeom prst="roundRect">
              <a:avLst/>
            </a:prstGeom>
            <a:ln w="19050">
              <a:solidFill>
                <a:srgbClr val="C00000"/>
              </a:solidFill>
            </a:ln>
          </p:spPr>
        </p:pic>
        <p:pic>
          <p:nvPicPr>
            <p:cNvPr id="43" name="Picture 42">
              <a:extLst>
                <a:ext uri="{FF2B5EF4-FFF2-40B4-BE49-F238E27FC236}">
                  <a16:creationId xmlns:a16="http://schemas.microsoft.com/office/drawing/2014/main" id="{76DBC349-17E4-0FFE-9DEE-C0C2F3CC6DA0}"/>
                </a:ext>
              </a:extLst>
            </p:cNvPr>
            <p:cNvPicPr>
              <a:picLocks noChangeAspect="1"/>
            </p:cNvPicPr>
            <p:nvPr/>
          </p:nvPicPr>
          <p:blipFill rotWithShape="1">
            <a:blip r:embed="rId9">
              <a:extLst>
                <a:ext uri="{28A0092B-C50C-407E-A947-70E740481C1C}">
                  <a14:useLocalDpi xmlns:a14="http://schemas.microsoft.com/office/drawing/2010/main" val="0"/>
                </a:ext>
              </a:extLst>
            </a:blip>
            <a:srcRect b="29557"/>
            <a:stretch/>
          </p:blipFill>
          <p:spPr>
            <a:xfrm>
              <a:off x="278707" y="6652608"/>
              <a:ext cx="2339427" cy="1830305"/>
            </a:xfrm>
            <a:prstGeom prst="roundRect">
              <a:avLst/>
            </a:prstGeom>
            <a:ln w="19050">
              <a:solidFill>
                <a:srgbClr val="C00000"/>
              </a:solidFill>
            </a:ln>
          </p:spPr>
        </p:pic>
        <p:sp>
          <p:nvSpPr>
            <p:cNvPr id="44" name="Rectangle: Rounded Corners 43">
              <a:extLst>
                <a:ext uri="{FF2B5EF4-FFF2-40B4-BE49-F238E27FC236}">
                  <a16:creationId xmlns:a16="http://schemas.microsoft.com/office/drawing/2014/main" id="{23EB476F-E002-9B18-1E02-6F9EF8776340}"/>
                </a:ext>
              </a:extLst>
            </p:cNvPr>
            <p:cNvSpPr/>
            <p:nvPr/>
          </p:nvSpPr>
          <p:spPr>
            <a:xfrm>
              <a:off x="3773776" y="6590144"/>
              <a:ext cx="2621536" cy="353866"/>
            </a:xfrm>
            <a:prstGeom prst="roundRect">
              <a:avLst>
                <a:gd name="adj" fmla="val 489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a:p>
          </p:txBody>
        </p:sp>
        <p:sp>
          <p:nvSpPr>
            <p:cNvPr id="45" name="TextBox 44">
              <a:extLst>
                <a:ext uri="{FF2B5EF4-FFF2-40B4-BE49-F238E27FC236}">
                  <a16:creationId xmlns:a16="http://schemas.microsoft.com/office/drawing/2014/main" id="{185FD208-D9A0-C1A7-F236-DED51DA26583}"/>
                </a:ext>
              </a:extLst>
            </p:cNvPr>
            <p:cNvSpPr txBox="1"/>
            <p:nvPr/>
          </p:nvSpPr>
          <p:spPr>
            <a:xfrm>
              <a:off x="4064776" y="6590144"/>
              <a:ext cx="2222601" cy="369332"/>
            </a:xfrm>
            <a:prstGeom prst="rect">
              <a:avLst/>
            </a:prstGeom>
            <a:noFill/>
          </p:spPr>
          <p:txBody>
            <a:bodyPr wrap="square">
              <a:spAutoFit/>
            </a:bodyPr>
            <a:lstStyle/>
            <a:p>
              <a:r>
                <a:rPr lang="hi-IN" b="1" dirty="0">
                  <a:solidFill>
                    <a:schemeClr val="bg1"/>
                  </a:solidFill>
                  <a:latin typeface="Adobe Devanagari" panose="02040503050201020203" pitchFamily="18" charset="0"/>
                  <a:cs typeface="Adobe Devanagari" panose="02040503050201020203" pitchFamily="18" charset="0"/>
                </a:rPr>
                <a:t>एकल अभियान : प्रेरक पहल  </a:t>
              </a:r>
              <a:endParaRPr lang="en-IN" b="1" dirty="0">
                <a:solidFill>
                  <a:schemeClr val="bg1"/>
                </a:solidFill>
              </a:endParaRPr>
            </a:p>
          </p:txBody>
        </p:sp>
      </p:grpSp>
    </p:spTree>
    <p:extLst>
      <p:ext uri="{BB962C8B-B14F-4D97-AF65-F5344CB8AC3E}">
        <p14:creationId xmlns:p14="http://schemas.microsoft.com/office/powerpoint/2010/main" val="14045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C2461B2-CFAD-D3CF-7430-E9B82E15EB06}"/>
              </a:ext>
            </a:extLst>
          </p:cNvPr>
          <p:cNvGrpSpPr/>
          <p:nvPr/>
        </p:nvGrpSpPr>
        <p:grpSpPr>
          <a:xfrm>
            <a:off x="-35216" y="0"/>
            <a:ext cx="7664621" cy="10688856"/>
            <a:chOff x="-35216" y="0"/>
            <a:chExt cx="7664621" cy="10688856"/>
          </a:xfrm>
        </p:grpSpPr>
        <p:sp>
          <p:nvSpPr>
            <p:cNvPr id="2" name="Rectangle: Rounded Corners 1">
              <a:extLst>
                <a:ext uri="{FF2B5EF4-FFF2-40B4-BE49-F238E27FC236}">
                  <a16:creationId xmlns:a16="http://schemas.microsoft.com/office/drawing/2014/main" id="{1988ACE0-DA97-4D6C-8CA0-BE2A3B147CE1}"/>
                </a:ext>
              </a:extLst>
            </p:cNvPr>
            <p:cNvSpPr/>
            <p:nvPr/>
          </p:nvSpPr>
          <p:spPr>
            <a:xfrm>
              <a:off x="-35216" y="0"/>
              <a:ext cx="7664621" cy="10620375"/>
            </a:xfrm>
            <a:prstGeom prst="roundRect">
              <a:avLst>
                <a:gd name="adj" fmla="val 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dirty="0"/>
            </a:p>
          </p:txBody>
        </p:sp>
        <p:sp>
          <p:nvSpPr>
            <p:cNvPr id="41" name="Rectangle 40">
              <a:extLst>
                <a:ext uri="{FF2B5EF4-FFF2-40B4-BE49-F238E27FC236}">
                  <a16:creationId xmlns:a16="http://schemas.microsoft.com/office/drawing/2014/main" id="{C60C4481-E4A7-41C7-9E14-F53285F51022}"/>
                </a:ext>
              </a:extLst>
            </p:cNvPr>
            <p:cNvSpPr/>
            <p:nvPr/>
          </p:nvSpPr>
          <p:spPr>
            <a:xfrm>
              <a:off x="0" y="10220645"/>
              <a:ext cx="7559675" cy="4178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34" name="Picture 33">
              <a:extLst>
                <a:ext uri="{FF2B5EF4-FFF2-40B4-BE49-F238E27FC236}">
                  <a16:creationId xmlns:a16="http://schemas.microsoft.com/office/drawing/2014/main" id="{14BF1AEE-72FD-4149-A192-2D7330FADAB3}"/>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16815" y="10134343"/>
              <a:ext cx="3832753" cy="554513"/>
            </a:xfrm>
            <a:prstGeom prst="rect">
              <a:avLst/>
            </a:prstGeom>
          </p:spPr>
        </p:pic>
        <p:pic>
          <p:nvPicPr>
            <p:cNvPr id="35" name="Picture 34">
              <a:extLst>
                <a:ext uri="{FF2B5EF4-FFF2-40B4-BE49-F238E27FC236}">
                  <a16:creationId xmlns:a16="http://schemas.microsoft.com/office/drawing/2014/main" id="{2BFF612D-D234-4B34-8391-D36D740457DC}"/>
                </a:ext>
              </a:extLst>
            </p:cNvPr>
            <p:cNvPicPr>
              <a:picLocks noChangeAspect="1"/>
            </p:cNvPicPr>
            <p:nvPr/>
          </p:nvPicPr>
          <p:blipFill rotWithShape="1">
            <a:blip r:embed="rId2">
              <a:extLst>
                <a:ext uri="{28A0092B-C50C-407E-A947-70E740481C1C}">
                  <a14:useLocalDpi xmlns:a14="http://schemas.microsoft.com/office/drawing/2010/main" val="0"/>
                </a:ext>
              </a:extLst>
            </a:blip>
            <a:srcRect t="38686" b="40210"/>
            <a:stretch/>
          </p:blipFill>
          <p:spPr>
            <a:xfrm>
              <a:off x="3815812" y="10136002"/>
              <a:ext cx="3727047" cy="543084"/>
            </a:xfrm>
            <a:prstGeom prst="rect">
              <a:avLst/>
            </a:prstGeom>
          </p:spPr>
        </p:pic>
        <p:sp>
          <p:nvSpPr>
            <p:cNvPr id="16" name="Rectangle: Rounded Corners 15">
              <a:extLst>
                <a:ext uri="{FF2B5EF4-FFF2-40B4-BE49-F238E27FC236}">
                  <a16:creationId xmlns:a16="http://schemas.microsoft.com/office/drawing/2014/main" id="{B8D18A48-DE57-4B45-B8C7-2E5F80684A4C}"/>
                </a:ext>
              </a:extLst>
            </p:cNvPr>
            <p:cNvSpPr/>
            <p:nvPr/>
          </p:nvSpPr>
          <p:spPr>
            <a:xfrm>
              <a:off x="3542272" y="10300622"/>
              <a:ext cx="395085" cy="229952"/>
            </a:xfrm>
            <a:prstGeom prst="roundRect">
              <a:avLst>
                <a:gd name="adj" fmla="val 258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40" dirty="0">
                  <a:solidFill>
                    <a:schemeClr val="tx1"/>
                  </a:solidFill>
                </a:rPr>
                <a:t>1</a:t>
              </a:r>
            </a:p>
          </p:txBody>
        </p:sp>
        <p:sp>
          <p:nvSpPr>
            <p:cNvPr id="24" name="Rectangle 23">
              <a:extLst>
                <a:ext uri="{FF2B5EF4-FFF2-40B4-BE49-F238E27FC236}">
                  <a16:creationId xmlns:a16="http://schemas.microsoft.com/office/drawing/2014/main" id="{7B68178C-79D9-140F-6847-FFC2E2DCE4DB}"/>
                </a:ext>
              </a:extLst>
            </p:cNvPr>
            <p:cNvSpPr/>
            <p:nvPr/>
          </p:nvSpPr>
          <p:spPr>
            <a:xfrm>
              <a:off x="-1" y="0"/>
              <a:ext cx="7559675" cy="41786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40"/>
            </a:p>
          </p:txBody>
        </p:sp>
        <p:pic>
          <p:nvPicPr>
            <p:cNvPr id="25" name="Picture 24">
              <a:extLst>
                <a:ext uri="{FF2B5EF4-FFF2-40B4-BE49-F238E27FC236}">
                  <a16:creationId xmlns:a16="http://schemas.microsoft.com/office/drawing/2014/main" id="{00B1B82A-045B-AF2E-C7B3-168E344A3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a:off x="-35216" y="417862"/>
              <a:ext cx="690847" cy="741921"/>
            </a:xfrm>
            <a:prstGeom prst="rect">
              <a:avLst/>
            </a:prstGeom>
          </p:spPr>
        </p:pic>
        <p:pic>
          <p:nvPicPr>
            <p:cNvPr id="26" name="Picture 25">
              <a:extLst>
                <a:ext uri="{FF2B5EF4-FFF2-40B4-BE49-F238E27FC236}">
                  <a16:creationId xmlns:a16="http://schemas.microsoft.com/office/drawing/2014/main" id="{B25FA50A-91C3-77ED-1D05-F8F979BEA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868827" y="402837"/>
              <a:ext cx="690847" cy="741921"/>
            </a:xfrm>
            <a:prstGeom prst="rect">
              <a:avLst/>
            </a:prstGeom>
          </p:spPr>
        </p:pic>
        <p:sp>
          <p:nvSpPr>
            <p:cNvPr id="7" name="Rectangle: Rounded Corners 6">
              <a:extLst>
                <a:ext uri="{FF2B5EF4-FFF2-40B4-BE49-F238E27FC236}">
                  <a16:creationId xmlns:a16="http://schemas.microsoft.com/office/drawing/2014/main" id="{F1005358-510A-32F8-E561-D449C42B3E30}"/>
                </a:ext>
              </a:extLst>
            </p:cNvPr>
            <p:cNvSpPr/>
            <p:nvPr/>
          </p:nvSpPr>
          <p:spPr>
            <a:xfrm>
              <a:off x="561829" y="570808"/>
              <a:ext cx="6400801" cy="4488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a:extLst>
                <a:ext uri="{FF2B5EF4-FFF2-40B4-BE49-F238E27FC236}">
                  <a16:creationId xmlns:a16="http://schemas.microsoft.com/office/drawing/2014/main" id="{F5BFA332-8B3D-2A1B-7E3F-CB09D5106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041" y="1195558"/>
              <a:ext cx="3497188" cy="2028038"/>
            </a:xfrm>
            <a:prstGeom prst="rect">
              <a:avLst/>
            </a:prstGeom>
          </p:spPr>
        </p:pic>
        <p:sp>
          <p:nvSpPr>
            <p:cNvPr id="12" name="TextBox 11">
              <a:extLst>
                <a:ext uri="{FF2B5EF4-FFF2-40B4-BE49-F238E27FC236}">
                  <a16:creationId xmlns:a16="http://schemas.microsoft.com/office/drawing/2014/main" id="{914ACFFD-CA84-26A5-FFA7-3966694AA118}"/>
                </a:ext>
              </a:extLst>
            </p:cNvPr>
            <p:cNvSpPr txBox="1"/>
            <p:nvPr/>
          </p:nvSpPr>
          <p:spPr>
            <a:xfrm>
              <a:off x="800465" y="608789"/>
              <a:ext cx="6273783" cy="461665"/>
            </a:xfrm>
            <a:prstGeom prst="rect">
              <a:avLst/>
            </a:prstGeom>
            <a:noFill/>
          </p:spPr>
          <p:txBody>
            <a:bodyPr wrap="square">
              <a:spAutoFit/>
            </a:bodyPr>
            <a:lstStyle/>
            <a:p>
              <a:r>
                <a:rPr lang="hi-IN" sz="2400" b="1" dirty="0">
                  <a:solidFill>
                    <a:schemeClr val="bg1"/>
                  </a:solidFill>
                  <a:latin typeface="Adobe Devanagari" panose="02040503050201020203" pitchFamily="18" charset="0"/>
                  <a:cs typeface="Adobe Devanagari" panose="02040503050201020203" pitchFamily="18" charset="0"/>
                </a:rPr>
                <a:t>राष्ट्रीय महिला समिति द्वारा होली मंगल मिलन का आयोजन किया गया </a:t>
              </a:r>
              <a:endParaRPr lang="en-IN" sz="2400" b="1" dirty="0">
                <a:solidFill>
                  <a:schemeClr val="bg1"/>
                </a:solidFill>
                <a:latin typeface="Adobe Devanagari" panose="02040503050201020203" pitchFamily="18" charset="0"/>
                <a:cs typeface="Adobe Devanagari" panose="02040503050201020203" pitchFamily="18" charset="0"/>
              </a:endParaRPr>
            </a:p>
          </p:txBody>
        </p:sp>
        <p:sp>
          <p:nvSpPr>
            <p:cNvPr id="13" name="Rectangle: Rounded Corners 12">
              <a:extLst>
                <a:ext uri="{FF2B5EF4-FFF2-40B4-BE49-F238E27FC236}">
                  <a16:creationId xmlns:a16="http://schemas.microsoft.com/office/drawing/2014/main" id="{2F4F3621-609F-FBA7-CD9D-031C3A5FD7BE}"/>
                </a:ext>
              </a:extLst>
            </p:cNvPr>
            <p:cNvSpPr/>
            <p:nvPr/>
          </p:nvSpPr>
          <p:spPr>
            <a:xfrm>
              <a:off x="183612" y="7420202"/>
              <a:ext cx="7264400" cy="2547011"/>
            </a:xfrm>
            <a:prstGeom prst="roundRect">
              <a:avLst>
                <a:gd name="adj" fmla="val 5834"/>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a16="http://schemas.microsoft.com/office/drawing/2014/main" id="{959A4108-9450-72FA-3785-C2CBAE6A24B0}"/>
                </a:ext>
              </a:extLst>
            </p:cNvPr>
            <p:cNvSpPr txBox="1"/>
            <p:nvPr/>
          </p:nvSpPr>
          <p:spPr>
            <a:xfrm>
              <a:off x="2306087" y="8065165"/>
              <a:ext cx="4993117" cy="1821268"/>
            </a:xfrm>
            <a:prstGeom prst="rect">
              <a:avLst/>
            </a:prstGeom>
            <a:noFill/>
          </p:spPr>
          <p:txBody>
            <a:bodyPr wrap="square">
              <a:spAutoFit/>
            </a:bodyPr>
            <a:lstStyle/>
            <a:p>
              <a:pPr algn="just">
                <a:lnSpc>
                  <a:spcPct val="107000"/>
                </a:lnSpc>
                <a:spcAft>
                  <a:spcPts val="800"/>
                </a:spcAft>
              </a:pP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एकल अभियान शिक्षित एवं समर्थ भारत के निर्माण में समर्पित भाव से सेवारत है, जिसमें 27 लाख से अधिक बच्चे शिक्षा से लाभान्वित हो रहे है </a:t>
              </a:r>
              <a:r>
                <a:rPr lang="en-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I </a:t>
              </a: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एकल अभियान ग्राम स्वराज की संकल्पना पर आधारित ग्रामीण एवं आदिवासी परिवारों के सामाजिक एवं आर्थिक उत्थान के लिए भी उन्मुख है</a:t>
              </a:r>
              <a:r>
                <a:rPr lang="en-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I</a:t>
              </a: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 एकल से जुडी हुई सभी बहनें तन मन धन से एकल के इस पुनीत कार्य में संलग्न है| एकल भारत लोक शिक्षा परिषद् चैप्टर की महिला समिति द्वारा समय समय पर सांस्कृतिक कार्यक्रम का भी आयोजन किया जाता है|</a:t>
              </a:r>
              <a:r>
                <a:rPr lang="en-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 </a:t>
              </a: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आप  सभी से निवेदन है कि आप भी इस राष्ट्र निर्माण के पुनीत कार्य में जुड़ें</a:t>
              </a:r>
              <a:r>
                <a:rPr lang="en-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I  </a:t>
              </a:r>
              <a:endParaRPr lang="en-IN" sz="1500" b="1" dirty="0">
                <a:effectLst/>
                <a:latin typeface="Adobe Devanagari" panose="02040503050201020203" pitchFamily="18" charset="0"/>
                <a:ea typeface="Calibri" panose="020F0502020204030204" pitchFamily="34" charset="0"/>
                <a:cs typeface="Adobe Devanagari" panose="02040503050201020203" pitchFamily="18" charset="0"/>
              </a:endParaRPr>
            </a:p>
          </p:txBody>
        </p:sp>
        <p:pic>
          <p:nvPicPr>
            <p:cNvPr id="6" name="Picture 5">
              <a:extLst>
                <a:ext uri="{FF2B5EF4-FFF2-40B4-BE49-F238E27FC236}">
                  <a16:creationId xmlns:a16="http://schemas.microsoft.com/office/drawing/2014/main" id="{637A7601-C3A3-5722-4F28-3A96DF9EEA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625" y="4024605"/>
              <a:ext cx="3497187" cy="2247106"/>
            </a:xfrm>
            <a:prstGeom prst="rect">
              <a:avLst/>
            </a:prstGeom>
          </p:spPr>
        </p:pic>
        <p:pic>
          <p:nvPicPr>
            <p:cNvPr id="9" name="Picture 8">
              <a:extLst>
                <a:ext uri="{FF2B5EF4-FFF2-40B4-BE49-F238E27FC236}">
                  <a16:creationId xmlns:a16="http://schemas.microsoft.com/office/drawing/2014/main" id="{81BB660C-6F94-F497-1635-B1DC684E02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7357" y="4024605"/>
              <a:ext cx="3374642" cy="2247106"/>
            </a:xfrm>
            <a:prstGeom prst="rect">
              <a:avLst/>
            </a:prstGeom>
          </p:spPr>
        </p:pic>
        <p:sp>
          <p:nvSpPr>
            <p:cNvPr id="28" name="Rectangle: Rounded Corners 27">
              <a:extLst>
                <a:ext uri="{FF2B5EF4-FFF2-40B4-BE49-F238E27FC236}">
                  <a16:creationId xmlns:a16="http://schemas.microsoft.com/office/drawing/2014/main" id="{BE01C933-4249-5F99-C974-E5B30F13D5C2}"/>
                </a:ext>
              </a:extLst>
            </p:cNvPr>
            <p:cNvSpPr/>
            <p:nvPr/>
          </p:nvSpPr>
          <p:spPr>
            <a:xfrm>
              <a:off x="600964" y="3450655"/>
              <a:ext cx="6400801" cy="4488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E9DF899A-83BA-D886-53CF-5789FCEDAAC4}"/>
                </a:ext>
              </a:extLst>
            </p:cNvPr>
            <p:cNvSpPr txBox="1"/>
            <p:nvPr/>
          </p:nvSpPr>
          <p:spPr>
            <a:xfrm>
              <a:off x="1473857" y="3488636"/>
              <a:ext cx="4850000" cy="461665"/>
            </a:xfrm>
            <a:prstGeom prst="rect">
              <a:avLst/>
            </a:prstGeom>
            <a:noFill/>
          </p:spPr>
          <p:txBody>
            <a:bodyPr wrap="square">
              <a:spAutoFit/>
            </a:bodyPr>
            <a:lstStyle/>
            <a:p>
              <a:r>
                <a:rPr lang="hi-IN" sz="2400" b="1" dirty="0">
                  <a:solidFill>
                    <a:schemeClr val="bg1"/>
                  </a:solidFill>
                  <a:latin typeface="Adobe Devanagari" panose="02040503050201020203" pitchFamily="18" charset="0"/>
                  <a:cs typeface="Adobe Devanagari" panose="02040503050201020203" pitchFamily="18" charset="0"/>
                </a:rPr>
                <a:t>कानपुर चैप्टर महिला समिति द्वारा एकल की वनयात्रा </a:t>
              </a:r>
              <a:endParaRPr lang="en-IN" sz="2400" b="1" dirty="0">
                <a:solidFill>
                  <a:schemeClr val="bg1"/>
                </a:solidFill>
                <a:latin typeface="Adobe Devanagari" panose="02040503050201020203" pitchFamily="18" charset="0"/>
                <a:cs typeface="Adobe Devanagari" panose="02040503050201020203" pitchFamily="18" charset="0"/>
              </a:endParaRPr>
            </a:p>
          </p:txBody>
        </p:sp>
        <p:sp>
          <p:nvSpPr>
            <p:cNvPr id="30" name="TextBox 29">
              <a:extLst>
                <a:ext uri="{FF2B5EF4-FFF2-40B4-BE49-F238E27FC236}">
                  <a16:creationId xmlns:a16="http://schemas.microsoft.com/office/drawing/2014/main" id="{68AD21A8-6007-D0D8-7FED-E55822F5BEE8}"/>
                </a:ext>
              </a:extLst>
            </p:cNvPr>
            <p:cNvSpPr txBox="1"/>
            <p:nvPr/>
          </p:nvSpPr>
          <p:spPr>
            <a:xfrm>
              <a:off x="3937356" y="1246713"/>
              <a:ext cx="3286934" cy="1892826"/>
            </a:xfrm>
            <a:prstGeom prst="rect">
              <a:avLst/>
            </a:prstGeom>
            <a:noFill/>
          </p:spPr>
          <p:txBody>
            <a:bodyPr wrap="square">
              <a:spAutoFit/>
            </a:bodyPr>
            <a:lstStyle/>
            <a:p>
              <a:pPr algn="just">
                <a:spcAft>
                  <a:spcPts val="600"/>
                </a:spcAft>
              </a:pPr>
              <a:r>
                <a:rPr lang="hi-IN" sz="1600" dirty="0">
                  <a:latin typeface="Adobe Devanagari" panose="02040503050201020203" pitchFamily="18" charset="0"/>
                  <a:cs typeface="Adobe Devanagari" panose="02040503050201020203" pitchFamily="18" charset="0"/>
                </a:rPr>
                <a:t>एकल भारत लोक शिक्षा परिषद् राष्ट्रीय महिला समिति द्वारा नॉएडा के सेक्टर-47 में होली मंगल मिलन कार्यक्रम का आयोजन किया गया।  इस  कार्यक्रम में लगभग 25 महिलाएं शामिल हुई। </a:t>
              </a:r>
            </a:p>
            <a:p>
              <a:pPr algn="just">
                <a:spcAft>
                  <a:spcPts val="600"/>
                </a:spcAft>
              </a:pPr>
              <a:r>
                <a:rPr lang="hi-IN" sz="1600" dirty="0">
                  <a:latin typeface="Adobe Devanagari" panose="02040503050201020203" pitchFamily="18" charset="0"/>
                  <a:cs typeface="Adobe Devanagari" panose="02040503050201020203" pitchFamily="18" charset="0"/>
                </a:rPr>
                <a:t>सभी महिलाओं ने गुलाल लगाकर एक दूसरे को होली की बधाई दी। और समिति को मजबूत करने के लिए कई सदस्य संख्या बढ़ाने पर भी विचार किया गया ।  </a:t>
              </a:r>
            </a:p>
          </p:txBody>
        </p:sp>
        <p:sp>
          <p:nvSpPr>
            <p:cNvPr id="31" name="TextBox 30">
              <a:extLst>
                <a:ext uri="{FF2B5EF4-FFF2-40B4-BE49-F238E27FC236}">
                  <a16:creationId xmlns:a16="http://schemas.microsoft.com/office/drawing/2014/main" id="{3F4E84D1-72CC-BC91-67FD-0ED4ED4A75A0}"/>
                </a:ext>
              </a:extLst>
            </p:cNvPr>
            <p:cNvSpPr txBox="1"/>
            <p:nvPr/>
          </p:nvSpPr>
          <p:spPr>
            <a:xfrm>
              <a:off x="242625" y="6356354"/>
              <a:ext cx="7147717" cy="833305"/>
            </a:xfrm>
            <a:prstGeom prst="rect">
              <a:avLst/>
            </a:prstGeom>
            <a:noFill/>
          </p:spPr>
          <p:txBody>
            <a:bodyPr wrap="square">
              <a:spAutoFit/>
            </a:bodyPr>
            <a:lstStyle/>
            <a:p>
              <a:pPr algn="just">
                <a:lnSpc>
                  <a:spcPct val="107000"/>
                </a:lnSpc>
                <a:spcAft>
                  <a:spcPts val="800"/>
                </a:spcAft>
              </a:pPr>
              <a:r>
                <a:rPr lang="hi-IN" sz="1500" b="1" dirty="0">
                  <a:solidFill>
                    <a:srgbClr val="000000"/>
                  </a:solidFill>
                  <a:effectLst/>
                  <a:latin typeface="Adobe Devanagari" panose="02040503050201020203" pitchFamily="18" charset="0"/>
                  <a:ea typeface="Times New Roman" panose="02020603050405020304" pitchFamily="18" charset="0"/>
                  <a:cs typeface="Adobe Devanagari" panose="02040503050201020203" pitchFamily="18" charset="0"/>
                </a:rPr>
                <a:t>एकल भारत लोक शिक्षा परिषद्, कानपुर चैप्टर द्वारा एकल विद्यालय की वनयात्रा की गयी, जिसमें कानपुर चैप्टर महिला समिति की  प्रधान श्रीमती अनुराधा वार्ष्णेय जी एवं उनकी टीम द्वारा बच्चों से बात की गयी| उन्होंने बच्चों से गिनती पहाड़ा पूछा और आचार्यों से भी बातचीत की, उनकी परेशानी को पुछा और भविष्य की योजनाओं पर चर्चा भी की |    </a:t>
              </a:r>
              <a:endParaRPr lang="en-IN" sz="1500" b="1" dirty="0">
                <a:effectLst/>
                <a:latin typeface="Adobe Devanagari" panose="02040503050201020203" pitchFamily="18" charset="0"/>
                <a:ea typeface="Calibri" panose="020F0502020204030204" pitchFamily="34" charset="0"/>
                <a:cs typeface="Adobe Devanagari" panose="02040503050201020203" pitchFamily="18" charset="0"/>
              </a:endParaRPr>
            </a:p>
          </p:txBody>
        </p:sp>
        <p:sp>
          <p:nvSpPr>
            <p:cNvPr id="23" name="Rectangle: Rounded Corners 22">
              <a:extLst>
                <a:ext uri="{FF2B5EF4-FFF2-40B4-BE49-F238E27FC236}">
                  <a16:creationId xmlns:a16="http://schemas.microsoft.com/office/drawing/2014/main" id="{D5A3D1E9-0BA1-B6CC-9476-8C7A71F001B2}"/>
                </a:ext>
              </a:extLst>
            </p:cNvPr>
            <p:cNvSpPr/>
            <p:nvPr/>
          </p:nvSpPr>
          <p:spPr>
            <a:xfrm>
              <a:off x="2345116" y="7356789"/>
              <a:ext cx="3279562" cy="461778"/>
            </a:xfrm>
            <a:prstGeom prst="roundRect">
              <a:avLst>
                <a:gd name="adj" fmla="val 3610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i-IN" sz="2400" b="1" dirty="0">
                  <a:solidFill>
                    <a:srgbClr val="002060"/>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संपादक की कलम से...... </a:t>
              </a:r>
              <a:endParaRPr lang="en-IN" sz="2400" b="1" dirty="0">
                <a:solidFill>
                  <a:srgbClr val="002060"/>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endParaRPr>
            </a:p>
          </p:txBody>
        </p:sp>
        <p:sp>
          <p:nvSpPr>
            <p:cNvPr id="27" name="TextBox 26">
              <a:extLst>
                <a:ext uri="{FF2B5EF4-FFF2-40B4-BE49-F238E27FC236}">
                  <a16:creationId xmlns:a16="http://schemas.microsoft.com/office/drawing/2014/main" id="{87EAA90F-B83B-1B41-0869-E2495B4C1392}"/>
                </a:ext>
              </a:extLst>
            </p:cNvPr>
            <p:cNvSpPr txBox="1"/>
            <p:nvPr/>
          </p:nvSpPr>
          <p:spPr>
            <a:xfrm>
              <a:off x="264747" y="8838666"/>
              <a:ext cx="1869283" cy="892552"/>
            </a:xfrm>
            <a:prstGeom prst="rect">
              <a:avLst/>
            </a:prstGeom>
            <a:noFill/>
          </p:spPr>
          <p:txBody>
            <a:bodyPr wrap="square">
              <a:spAutoFit/>
            </a:bodyPr>
            <a:lstStyle/>
            <a:p>
              <a:pPr algn="ctr"/>
              <a:r>
                <a:rPr lang="hi-IN" sz="2000" b="1" dirty="0">
                  <a:solidFill>
                    <a:srgbClr val="C00000"/>
                  </a:solidFill>
                  <a:latin typeface="Calibri" panose="020F0502020204030204" pitchFamily="34" charset="0"/>
                  <a:cs typeface="Adobe Devanagari" panose="02040503050201020203" pitchFamily="18" charset="0"/>
                </a:rPr>
                <a:t>माधुरी अग्रवाल </a:t>
              </a:r>
            </a:p>
            <a:p>
              <a:pPr algn="ctr"/>
              <a:r>
                <a:rPr lang="hi-IN" sz="1600" b="1" dirty="0">
                  <a:solidFill>
                    <a:srgbClr val="C00000"/>
                  </a:solidFill>
                  <a:latin typeface="Calibri" panose="020F0502020204030204" pitchFamily="34" charset="0"/>
                  <a:cs typeface="Adobe Devanagari" panose="02040503050201020203" pitchFamily="18" charset="0"/>
                </a:rPr>
                <a:t>उपप्रधान</a:t>
              </a:r>
            </a:p>
            <a:p>
              <a:pPr algn="ctr"/>
              <a:r>
                <a:rPr lang="hi-IN" sz="1600" b="1" dirty="0">
                  <a:solidFill>
                    <a:srgbClr val="C00000"/>
                  </a:solidFill>
                  <a:latin typeface="Calibri" panose="020F0502020204030204" pitchFamily="34" charset="0"/>
                  <a:cs typeface="Adobe Devanagari" panose="02040503050201020203" pitchFamily="18" charset="0"/>
                </a:rPr>
                <a:t>राष्ट्रीय महिला समिति</a:t>
              </a:r>
              <a:endParaRPr lang="en-IN" sz="1600" dirty="0">
                <a:solidFill>
                  <a:srgbClr val="C00000"/>
                </a:solidFill>
              </a:endParaRPr>
            </a:p>
          </p:txBody>
        </p:sp>
        <p:pic>
          <p:nvPicPr>
            <p:cNvPr id="32" name="Picture 31">
              <a:extLst>
                <a:ext uri="{FF2B5EF4-FFF2-40B4-BE49-F238E27FC236}">
                  <a16:creationId xmlns:a16="http://schemas.microsoft.com/office/drawing/2014/main" id="{433FEA45-E8BC-3E20-87F1-FCFA312695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21095" y="7043742"/>
              <a:ext cx="959728" cy="751262"/>
            </a:xfrm>
            <a:prstGeom prst="rect">
              <a:avLst/>
            </a:prstGeom>
          </p:spPr>
        </p:pic>
        <p:pic>
          <p:nvPicPr>
            <p:cNvPr id="33" name="Picture 32">
              <a:extLst>
                <a:ext uri="{FF2B5EF4-FFF2-40B4-BE49-F238E27FC236}">
                  <a16:creationId xmlns:a16="http://schemas.microsoft.com/office/drawing/2014/main" id="{623065EE-65DA-E549-2A73-16DF3330BD88}"/>
                </a:ext>
              </a:extLst>
            </p:cNvPr>
            <p:cNvPicPr>
              <a:picLocks noChangeAspect="1"/>
            </p:cNvPicPr>
            <p:nvPr/>
          </p:nvPicPr>
          <p:blipFill rotWithShape="1">
            <a:blip r:embed="rId8">
              <a:extLst>
                <a:ext uri="{28A0092B-C50C-407E-A947-70E740481C1C}">
                  <a14:useLocalDpi xmlns:a14="http://schemas.microsoft.com/office/drawing/2010/main" val="0"/>
                </a:ext>
              </a:extLst>
            </a:blip>
            <a:srcRect l="3694" t="60952" r="75869" b="18408"/>
            <a:stretch/>
          </p:blipFill>
          <p:spPr>
            <a:xfrm>
              <a:off x="613026" y="7647315"/>
              <a:ext cx="1137812" cy="1148200"/>
            </a:xfrm>
            <a:prstGeom prst="ellipse">
              <a:avLst/>
            </a:prstGeom>
            <a:ln>
              <a:solidFill>
                <a:srgbClr val="C00000"/>
              </a:solidFill>
            </a:ln>
            <a:effectLst>
              <a:glow rad="139700">
                <a:schemeClr val="accent2">
                  <a:satMod val="175000"/>
                  <a:alpha val="40000"/>
                </a:schemeClr>
              </a:glow>
            </a:effectLst>
          </p:spPr>
        </p:pic>
      </p:grpSp>
    </p:spTree>
    <p:extLst>
      <p:ext uri="{BB962C8B-B14F-4D97-AF65-F5344CB8AC3E}">
        <p14:creationId xmlns:p14="http://schemas.microsoft.com/office/powerpoint/2010/main" val="3716498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848E7D-4692-76B7-D7F5-273CFAA374CD}"/>
              </a:ext>
            </a:extLst>
          </p:cNvPr>
          <p:cNvGrpSpPr/>
          <p:nvPr/>
        </p:nvGrpSpPr>
        <p:grpSpPr>
          <a:xfrm>
            <a:off x="-1" y="0"/>
            <a:ext cx="7559675" cy="10689380"/>
            <a:chOff x="-1" y="0"/>
            <a:chExt cx="7559675" cy="10689380"/>
          </a:xfrm>
        </p:grpSpPr>
        <p:grpSp>
          <p:nvGrpSpPr>
            <p:cNvPr id="3" name="Group 2">
              <a:extLst>
                <a:ext uri="{FF2B5EF4-FFF2-40B4-BE49-F238E27FC236}">
                  <a16:creationId xmlns:a16="http://schemas.microsoft.com/office/drawing/2014/main" id="{15961FC2-C66F-7C22-A300-C45E8A7B9E92}"/>
                </a:ext>
              </a:extLst>
            </p:cNvPr>
            <p:cNvGrpSpPr/>
            <p:nvPr/>
          </p:nvGrpSpPr>
          <p:grpSpPr>
            <a:xfrm>
              <a:off x="-1" y="0"/>
              <a:ext cx="7559675" cy="10689380"/>
              <a:chOff x="0" y="-185102"/>
              <a:chExt cx="9144000" cy="12929615"/>
            </a:xfrm>
          </p:grpSpPr>
          <p:grpSp>
            <p:nvGrpSpPr>
              <p:cNvPr id="4" name="Group 3">
                <a:extLst>
                  <a:ext uri="{FF2B5EF4-FFF2-40B4-BE49-F238E27FC236}">
                    <a16:creationId xmlns:a16="http://schemas.microsoft.com/office/drawing/2014/main" id="{8CD49E58-6F11-E05E-990C-C720FA94E4A1}"/>
                  </a:ext>
                </a:extLst>
              </p:cNvPr>
              <p:cNvGrpSpPr/>
              <p:nvPr/>
            </p:nvGrpSpPr>
            <p:grpSpPr>
              <a:xfrm>
                <a:off x="0" y="-185102"/>
                <a:ext cx="9144000" cy="12929615"/>
                <a:chOff x="0" y="-185102"/>
                <a:chExt cx="9144000" cy="12929615"/>
              </a:xfrm>
            </p:grpSpPr>
            <p:grpSp>
              <p:nvGrpSpPr>
                <p:cNvPr id="10" name="Group 9">
                  <a:extLst>
                    <a:ext uri="{FF2B5EF4-FFF2-40B4-BE49-F238E27FC236}">
                      <a16:creationId xmlns:a16="http://schemas.microsoft.com/office/drawing/2014/main" id="{54C9BA13-DD0C-313A-B686-359E0DF8F630}"/>
                    </a:ext>
                  </a:extLst>
                </p:cNvPr>
                <p:cNvGrpSpPr/>
                <p:nvPr/>
              </p:nvGrpSpPr>
              <p:grpSpPr>
                <a:xfrm>
                  <a:off x="0" y="-185102"/>
                  <a:ext cx="9144000" cy="12929615"/>
                  <a:chOff x="0" y="-213094"/>
                  <a:chExt cx="9144000" cy="12929615"/>
                </a:xfrm>
              </p:grpSpPr>
              <p:pic>
                <p:nvPicPr>
                  <p:cNvPr id="12" name="Picture 11">
                    <a:extLst>
                      <a:ext uri="{FF2B5EF4-FFF2-40B4-BE49-F238E27FC236}">
                        <a16:creationId xmlns:a16="http://schemas.microsoft.com/office/drawing/2014/main" id="{B930F8CE-0219-33FE-9512-03BDA8DB53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094"/>
                    <a:ext cx="9144000" cy="12929615"/>
                  </a:xfrm>
                  <a:prstGeom prst="rect">
                    <a:avLst/>
                  </a:prstGeom>
                </p:spPr>
              </p:pic>
              <p:sp>
                <p:nvSpPr>
                  <p:cNvPr id="13" name="Rectangle 12">
                    <a:extLst>
                      <a:ext uri="{FF2B5EF4-FFF2-40B4-BE49-F238E27FC236}">
                        <a16:creationId xmlns:a16="http://schemas.microsoft.com/office/drawing/2014/main" id="{D8CFEE74-80C1-06B7-E502-08B94A46B98E}"/>
                      </a:ext>
                    </a:extLst>
                  </p:cNvPr>
                  <p:cNvSpPr/>
                  <p:nvPr/>
                </p:nvSpPr>
                <p:spPr>
                  <a:xfrm>
                    <a:off x="5974961" y="1403739"/>
                    <a:ext cx="20955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88"/>
                  </a:p>
                </p:txBody>
              </p:sp>
            </p:grpSp>
            <p:sp>
              <p:nvSpPr>
                <p:cNvPr id="8" name="Rectangle 7">
                  <a:extLst>
                    <a:ext uri="{FF2B5EF4-FFF2-40B4-BE49-F238E27FC236}">
                      <a16:creationId xmlns:a16="http://schemas.microsoft.com/office/drawing/2014/main" id="{5E96D8D6-AF37-8995-CB83-B43A49F42584}"/>
                    </a:ext>
                  </a:extLst>
                </p:cNvPr>
                <p:cNvSpPr/>
                <p:nvPr/>
              </p:nvSpPr>
              <p:spPr>
                <a:xfrm>
                  <a:off x="139960" y="317241"/>
                  <a:ext cx="2006081" cy="382555"/>
                </a:xfrm>
                <a:prstGeom prst="rect">
                  <a:avLst/>
                </a:prstGeom>
                <a:solidFill>
                  <a:srgbClr val="E99648"/>
                </a:solidFill>
                <a:ln>
                  <a:solidFill>
                    <a:srgbClr val="E996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88"/>
                </a:p>
              </p:txBody>
            </p:sp>
            <p:sp>
              <p:nvSpPr>
                <p:cNvPr id="9" name="TextBox 8">
                  <a:extLst>
                    <a:ext uri="{FF2B5EF4-FFF2-40B4-BE49-F238E27FC236}">
                      <a16:creationId xmlns:a16="http://schemas.microsoft.com/office/drawing/2014/main" id="{3CCCA5E2-4460-7ADC-E58E-36165289775A}"/>
                    </a:ext>
                  </a:extLst>
                </p:cNvPr>
                <p:cNvSpPr txBox="1"/>
                <p:nvPr/>
              </p:nvSpPr>
              <p:spPr>
                <a:xfrm>
                  <a:off x="139960" y="317241"/>
                  <a:ext cx="2294170" cy="419357"/>
                </a:xfrm>
                <a:prstGeom prst="rect">
                  <a:avLst/>
                </a:prstGeom>
                <a:noFill/>
              </p:spPr>
              <p:txBody>
                <a:bodyPr wrap="none" rtlCol="0">
                  <a:spAutoFit/>
                </a:bodyPr>
                <a:lstStyle/>
                <a:p>
                  <a:r>
                    <a:rPr lang="hi-IN" sz="1653" b="1" dirty="0">
                      <a:solidFill>
                        <a:schemeClr val="bg1"/>
                      </a:solidFill>
                      <a:latin typeface="Adobe Devanagari" panose="02040503050201020203" pitchFamily="18" charset="0"/>
                      <a:cs typeface="Adobe Devanagari" panose="02040503050201020203" pitchFamily="18" charset="0"/>
                    </a:rPr>
                    <a:t>अक्टूबर – दिसंबर</a:t>
                  </a:r>
                  <a:r>
                    <a:rPr lang="en-IN" sz="1653" b="1" dirty="0">
                      <a:solidFill>
                        <a:schemeClr val="bg1"/>
                      </a:solidFill>
                      <a:latin typeface="Adobe Devanagari" panose="02040503050201020203" pitchFamily="18" charset="0"/>
                      <a:cs typeface="Adobe Devanagari" panose="02040503050201020203" pitchFamily="18" charset="0"/>
                    </a:rPr>
                    <a:t>- 2021 </a:t>
                  </a:r>
                  <a:r>
                    <a:rPr lang="hi-IN" sz="1653" b="1" dirty="0">
                      <a:solidFill>
                        <a:schemeClr val="bg1"/>
                      </a:solidFill>
                      <a:latin typeface="Adobe Devanagari" panose="02040503050201020203" pitchFamily="18" charset="0"/>
                      <a:cs typeface="Adobe Devanagari" panose="02040503050201020203" pitchFamily="18" charset="0"/>
                    </a:rPr>
                    <a:t>  </a:t>
                  </a:r>
                  <a:endParaRPr lang="en-IN" sz="1653" b="1" dirty="0">
                    <a:solidFill>
                      <a:schemeClr val="bg1"/>
                    </a:solidFill>
                    <a:latin typeface="Adobe Devanagari" panose="02040503050201020203" pitchFamily="18" charset="0"/>
                    <a:cs typeface="Adobe Devanagari" panose="02040503050201020203" pitchFamily="18" charset="0"/>
                  </a:endParaRPr>
                </a:p>
              </p:txBody>
            </p:sp>
          </p:grpSp>
          <p:sp>
            <p:nvSpPr>
              <p:cNvPr id="5" name="Rectangle 4">
                <a:extLst>
                  <a:ext uri="{FF2B5EF4-FFF2-40B4-BE49-F238E27FC236}">
                    <a16:creationId xmlns:a16="http://schemas.microsoft.com/office/drawing/2014/main" id="{83FCEE06-9FED-FF46-BB1B-62DB45E2170C}"/>
                  </a:ext>
                </a:extLst>
              </p:cNvPr>
              <p:cNvSpPr/>
              <p:nvPr/>
            </p:nvSpPr>
            <p:spPr>
              <a:xfrm>
                <a:off x="1856792" y="11271380"/>
                <a:ext cx="5402424" cy="914400"/>
              </a:xfrm>
              <a:prstGeom prst="rect">
                <a:avLst/>
              </a:prstGeom>
              <a:solidFill>
                <a:srgbClr val="D9B36A"/>
              </a:solidFill>
              <a:ln>
                <a:solidFill>
                  <a:srgbClr val="D8B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88"/>
              </a:p>
            </p:txBody>
          </p:sp>
          <p:sp>
            <p:nvSpPr>
              <p:cNvPr id="6" name="TextBox 5">
                <a:extLst>
                  <a:ext uri="{FF2B5EF4-FFF2-40B4-BE49-F238E27FC236}">
                    <a16:creationId xmlns:a16="http://schemas.microsoft.com/office/drawing/2014/main" id="{D24D4B94-FFAC-CF32-F72D-D8CEF5EB2BCC}"/>
                  </a:ext>
                </a:extLst>
              </p:cNvPr>
              <p:cNvSpPr txBox="1"/>
              <p:nvPr/>
            </p:nvSpPr>
            <p:spPr>
              <a:xfrm>
                <a:off x="1404257" y="11383250"/>
                <a:ext cx="6307494" cy="802960"/>
              </a:xfrm>
              <a:prstGeom prst="rect">
                <a:avLst/>
              </a:prstGeom>
              <a:noFill/>
            </p:spPr>
            <p:txBody>
              <a:bodyPr wrap="square">
                <a:spAutoFit/>
              </a:bodyPr>
              <a:lstStyle/>
              <a:p>
                <a:pPr algn="ctr">
                  <a:lnSpc>
                    <a:spcPct val="107000"/>
                  </a:lnSpc>
                </a:pPr>
                <a:r>
                  <a:rPr lang="hi-IN" sz="1157" dirty="0">
                    <a:latin typeface="Adobe Devanagari" panose="02040503050201020203" pitchFamily="18" charset="0"/>
                    <a:ea typeface="Calibri" panose="020F0502020204030204" pitchFamily="34" charset="0"/>
                    <a:cs typeface="Adobe Devanagari" panose="02040503050201020203" pitchFamily="18" charset="0"/>
                  </a:rPr>
                  <a:t>एन एस- 15,एफडी ब्लाक, पीतमपुरा, दिल्ली- 110034 (निकट पीतमपुरा मेट्रो स्टेशन, जगदीश मंदिर के साथ)</a:t>
                </a:r>
                <a:endParaRPr lang="en-IN" sz="992" dirty="0">
                  <a:latin typeface="Adobe Devanagari" panose="02040503050201020203" pitchFamily="18" charset="0"/>
                  <a:ea typeface="Calibri" panose="020F0502020204030204" pitchFamily="34" charset="0"/>
                  <a:cs typeface="Adobe Devanagari" panose="02040503050201020203" pitchFamily="18" charset="0"/>
                </a:endParaRPr>
              </a:p>
              <a:p>
                <a:pPr algn="ctr">
                  <a:lnSpc>
                    <a:spcPct val="107000"/>
                  </a:lnSpc>
                </a:pPr>
                <a:r>
                  <a:rPr lang="hi-IN" sz="1157" dirty="0">
                    <a:latin typeface="Adobe Devanagari" panose="02040503050201020203" pitchFamily="18" charset="0"/>
                    <a:ea typeface="Calibri" panose="020F0502020204030204" pitchFamily="34" charset="0"/>
                    <a:cs typeface="Adobe Devanagari" panose="02040503050201020203" pitchFamily="18" charset="0"/>
                  </a:rPr>
                  <a:t>संपर्क सूत्र : 011 4752 3879</a:t>
                </a:r>
                <a:r>
                  <a:rPr lang="en-IN" sz="1157" dirty="0">
                    <a:latin typeface="Adobe Devanagari" panose="02040503050201020203" pitchFamily="18" charset="0"/>
                    <a:ea typeface="Calibri" panose="020F0502020204030204" pitchFamily="34" charset="0"/>
                    <a:cs typeface="Adobe Devanagari" panose="02040503050201020203" pitchFamily="18" charset="0"/>
                  </a:rPr>
                  <a:t>, </a:t>
                </a:r>
                <a:r>
                  <a:rPr lang="hi-IN" sz="1157" dirty="0">
                    <a:latin typeface="Adobe Devanagari" panose="02040503050201020203" pitchFamily="18" charset="0"/>
                    <a:ea typeface="Calibri" panose="020F0502020204030204" pitchFamily="34" charset="0"/>
                    <a:cs typeface="Adobe Devanagari" panose="02040503050201020203" pitchFamily="18" charset="0"/>
                  </a:rPr>
                  <a:t>9999399063</a:t>
                </a:r>
                <a:endParaRPr lang="en-IN" sz="992" dirty="0">
                  <a:latin typeface="Adobe Devanagari" panose="02040503050201020203" pitchFamily="18" charset="0"/>
                  <a:ea typeface="Calibri" panose="020F0502020204030204" pitchFamily="34" charset="0"/>
                  <a:cs typeface="Adobe Devanagari" panose="02040503050201020203" pitchFamily="18" charset="0"/>
                </a:endParaRPr>
              </a:p>
              <a:p>
                <a:pPr algn="ctr">
                  <a:lnSpc>
                    <a:spcPct val="107000"/>
                  </a:lnSpc>
                </a:pPr>
                <a:r>
                  <a:rPr lang="hi-IN" sz="1157" dirty="0">
                    <a:latin typeface="Adobe Devanagari" panose="02040503050201020203" pitchFamily="18" charset="0"/>
                    <a:ea typeface="Calibri" panose="020F0502020204030204" pitchFamily="34" charset="0"/>
                    <a:cs typeface="Adobe Devanagari" panose="02040503050201020203" pitchFamily="18" charset="0"/>
                  </a:rPr>
                  <a:t>ई मेल :</a:t>
                </a:r>
                <a:r>
                  <a:rPr lang="en-IN" sz="1157" dirty="0">
                    <a:latin typeface="Adobe Devanagari" panose="02040503050201020203" pitchFamily="18" charset="0"/>
                    <a:ea typeface="Calibri" panose="020F0502020204030204" pitchFamily="34" charset="0"/>
                    <a:cs typeface="Adobe Devanagari" panose="02040503050201020203" pitchFamily="18" charset="0"/>
                  </a:rPr>
                  <a:t> administration@blspindia.org, info@blspindia.org, </a:t>
                </a:r>
                <a:r>
                  <a:rPr lang="hi-IN" sz="1157" dirty="0">
                    <a:latin typeface="Adobe Devanagari" panose="02040503050201020203" pitchFamily="18" charset="0"/>
                    <a:ea typeface="Calibri" panose="020F0502020204030204" pitchFamily="34" charset="0"/>
                    <a:cs typeface="Adobe Devanagari" panose="02040503050201020203" pitchFamily="18" charset="0"/>
                  </a:rPr>
                  <a:t>वेबसाइट : </a:t>
                </a:r>
                <a:r>
                  <a:rPr lang="en-IN" sz="1157" u="sng" dirty="0">
                    <a:solidFill>
                      <a:srgbClr val="0000FF"/>
                    </a:solidFill>
                    <a:latin typeface="Adobe Devanagari" panose="02040503050201020203" pitchFamily="18" charset="0"/>
                    <a:ea typeface="Calibri" panose="020F0502020204030204" pitchFamily="34" charset="0"/>
                    <a:cs typeface="Adobe Devanagari" panose="02040503050201020203" pitchFamily="18" charset="0"/>
                    <a:hlinkClick r:id="rId3"/>
                  </a:rPr>
                  <a:t>www.blspindia.org</a:t>
                </a:r>
                <a:endParaRPr lang="en-IN" sz="992" dirty="0">
                  <a:latin typeface="Adobe Devanagari" panose="02040503050201020203" pitchFamily="18" charset="0"/>
                  <a:ea typeface="Calibri" panose="020F0502020204030204" pitchFamily="34" charset="0"/>
                  <a:cs typeface="Adobe Devanagari" panose="02040503050201020203" pitchFamily="18" charset="0"/>
                </a:endParaRPr>
              </a:p>
            </p:txBody>
          </p:sp>
        </p:grpSp>
        <p:pic>
          <p:nvPicPr>
            <p:cNvPr id="14" name="Picture 13">
              <a:extLst>
                <a:ext uri="{FF2B5EF4-FFF2-40B4-BE49-F238E27FC236}">
                  <a16:creationId xmlns:a16="http://schemas.microsoft.com/office/drawing/2014/main" id="{F424C162-F5B2-A2D2-31D1-54A61916EFBE}"/>
                </a:ext>
              </a:extLst>
            </p:cNvPr>
            <p:cNvPicPr>
              <a:picLocks noChangeAspect="1"/>
            </p:cNvPicPr>
            <p:nvPr/>
          </p:nvPicPr>
          <p:blipFill rotWithShape="1">
            <a:blip r:embed="rId4"/>
            <a:srcRect l="857" r="654"/>
            <a:stretch/>
          </p:blipFill>
          <p:spPr>
            <a:xfrm>
              <a:off x="838200" y="1308283"/>
              <a:ext cx="5902035" cy="2830830"/>
            </a:xfrm>
            <a:prstGeom prst="rect">
              <a:avLst/>
            </a:prstGeom>
            <a:ln w="19050">
              <a:solidFill>
                <a:srgbClr val="C00000"/>
              </a:solidFill>
            </a:ln>
          </p:spPr>
        </p:pic>
      </p:grpSp>
    </p:spTree>
    <p:extLst>
      <p:ext uri="{BB962C8B-B14F-4D97-AF65-F5344CB8AC3E}">
        <p14:creationId xmlns:p14="http://schemas.microsoft.com/office/powerpoint/2010/main" val="19912058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1784</TotalTime>
  <Words>2429</Words>
  <Application>Microsoft Office PowerPoint</Application>
  <PresentationFormat>Custom</PresentationFormat>
  <Paragraphs>181</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Adobe Devanagari</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BLSP Media</dc:creator>
  <cp:lastModifiedBy>BLSP Media</cp:lastModifiedBy>
  <cp:revision>64</cp:revision>
  <dcterms:created xsi:type="dcterms:W3CDTF">2022-05-09T10:47:04Z</dcterms:created>
  <dcterms:modified xsi:type="dcterms:W3CDTF">2022-06-27T14:23:23Z</dcterms:modified>
</cp:coreProperties>
</file>